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16</c:v>
                </c:pt>
                <c:pt idx="2">
                  <c:v>25</c:v>
                </c:pt>
                <c:pt idx="3">
                  <c:v>36</c:v>
                </c:pt>
                <c:pt idx="4">
                  <c:v>49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Hexagon 3"/>
          <p:cNvSpPr/>
          <p:nvPr/>
        </p:nvSpPr>
        <p:spPr>
          <a:xfrm>
            <a:off x="8724514" y="533400"/>
            <a:ext cx="631170" cy="69053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9389801" y="901184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10055088" y="533400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393940" y="1268969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059227" y="1636753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724514" y="1268969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389801" y="1636753"/>
            <a:ext cx="631170" cy="69053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10055088" y="1268969"/>
            <a:ext cx="631170" cy="69053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393940" y="2004537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724514" y="2004537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055088" y="2004537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393940" y="2740106"/>
            <a:ext cx="631170" cy="69053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059227" y="3107890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724514" y="2740106"/>
            <a:ext cx="631170" cy="69053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389801" y="3107890"/>
            <a:ext cx="631170" cy="69053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055088" y="2740106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393940" y="3475674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8059227" y="3843459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724514" y="3475674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389801" y="3843459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393940" y="4211243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059227" y="4579027"/>
            <a:ext cx="631170" cy="69053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8724514" y="4211243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10055088" y="4211243"/>
            <a:ext cx="631170" cy="69053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TECHNICAL SEMINAR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Quantum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beginner-friendly look at qubits and what they could change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8000" y="16573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6573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02600" y="1657350"/>
            <a:ext cx="47625" cy="2095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3400" y="3981450"/>
            <a:ext cx="47625" cy="209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0" y="3981450"/>
            <a:ext cx="35560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18000" y="39814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Classical computers use bits that are either 0 or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Quantum computers use qubits that can be in superposition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Some problems may become dramatically faster to solve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Today's machines are still small and error-prone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1981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The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physics with quantum machines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1994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Shor's algorithm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 factoring in theory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Early milestones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narrow speed-up claims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NISQ era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Noisy, intermediate-scale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Superposition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qubit can represent 0 and 1 at the same time.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Entanglement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so one's state depends on another.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Interference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Amplifying right answers and cancelling wrong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Initialise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prepared in a known state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Quantum gates create superposition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Entangle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into a circuit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Result read out as classical bits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quantum computer is a classical computer wrapped around a very cold, very quiet 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Control electronics send precise pulses to qubits kept near absolute zero. Results are measured and post-processed classically, many times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Drug discovery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molecules more accurately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Optimisation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Logistics and scheduling problems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Cryptography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New, quantum-safe security methods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Research activity keeps rising, though practical advantage is still limited to narrow tasks.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441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Potential speed-ups for some problems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Natural fit for simulating chemistry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Drives new cryptography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Qubits are fragile and noisy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extreme cooling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useful algorithms so far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 correction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physical qubits per reliable qubit.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hundreds to millions of qubits.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Tools and skills are still scarce.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Quantum computers will not replace laptops — they will solve problems laptops cannot.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Looking ahead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Qubits use superposition and entanglement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Real advantage is narrow but growing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Error correction is the key milestone to watch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3">
  <a:themeElements>
    <a:clrScheme name="Morphiq seminar-213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seminar-213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