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31</c:v>
                </c:pt>
                <c:pt idx="2">
                  <c:v>43</c:v>
                </c:pt>
                <c:pt idx="3">
                  <c:v>55</c:v>
                </c:pt>
                <c:pt idx="4">
                  <c:v>64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CLOUD-NATIVE APPLICATIONS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CLOUD-NATIVE APPLICATIONS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CLOUD-NATIVE APPLICATIONS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CLOUD-NATIVE APPLICATIONS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315200" y="2441475"/>
            <a:ext cx="4114800" cy="3456405"/>
          </a:xfrm>
          <a:custGeom>
            <a:avLst/>
            <a:gdLst/>
            <a:ahLst/>
            <a:cxnLst/>
            <a:rect l="l" t="t" r="r" b="b"/>
            <a:pathLst>
              <a:path w="4114800" h="3456405">
                <a:moveTo>
                  <a:pt x="0" y="3456405"/>
                </a:moveTo>
                <a:lnTo>
                  <a:pt x="0" y="5963"/>
                </a:lnTo>
                <a:lnTo>
                  <a:pt x="102870" y="0"/>
                </a:lnTo>
                <a:lnTo>
                  <a:pt x="205740" y="7661"/>
                </a:lnTo>
                <a:lnTo>
                  <a:pt x="308610" y="28523"/>
                </a:lnTo>
                <a:lnTo>
                  <a:pt x="411480" y="61435"/>
                </a:lnTo>
                <a:lnTo>
                  <a:pt x="514350" y="104581"/>
                </a:lnTo>
                <a:lnTo>
                  <a:pt x="617220" y="155579"/>
                </a:lnTo>
                <a:lnTo>
                  <a:pt x="720090" y="211614"/>
                </a:lnTo>
                <a:lnTo>
                  <a:pt x="822960" y="269595"/>
                </a:lnTo>
                <a:lnTo>
                  <a:pt x="925830" y="326321"/>
                </a:lnTo>
                <a:lnTo>
                  <a:pt x="1028700" y="378662"/>
                </a:lnTo>
                <a:lnTo>
                  <a:pt x="1131570" y="423729"/>
                </a:lnTo>
                <a:lnTo>
                  <a:pt x="1234440" y="459035"/>
                </a:lnTo>
                <a:lnTo>
                  <a:pt x="1337310" y="482631"/>
                </a:lnTo>
                <a:lnTo>
                  <a:pt x="1440180" y="493215"/>
                </a:lnTo>
                <a:lnTo>
                  <a:pt x="1543050" y="490203"/>
                </a:lnTo>
                <a:lnTo>
                  <a:pt x="1645920" y="473762"/>
                </a:lnTo>
                <a:lnTo>
                  <a:pt x="1748790" y="444798"/>
                </a:lnTo>
                <a:lnTo>
                  <a:pt x="1851660" y="404910"/>
                </a:lnTo>
                <a:lnTo>
                  <a:pt x="1954530" y="356300"/>
                </a:lnTo>
                <a:lnTo>
                  <a:pt x="2057400" y="301650"/>
                </a:lnTo>
                <a:lnTo>
                  <a:pt x="2160270" y="243976"/>
                </a:lnTo>
                <a:lnTo>
                  <a:pt x="2263140" y="186461"/>
                </a:lnTo>
                <a:lnTo>
                  <a:pt x="2366010" y="132280"/>
                </a:lnTo>
                <a:lnTo>
                  <a:pt x="2468880" y="84423"/>
                </a:lnTo>
                <a:lnTo>
                  <a:pt x="2571750" y="45530"/>
                </a:lnTo>
                <a:lnTo>
                  <a:pt x="2674620" y="17748"/>
                </a:lnTo>
                <a:lnTo>
                  <a:pt x="2777490" y="2611"/>
                </a:lnTo>
                <a:lnTo>
                  <a:pt x="2880360" y="954"/>
                </a:lnTo>
                <a:lnTo>
                  <a:pt x="2983230" y="12868"/>
                </a:lnTo>
                <a:lnTo>
                  <a:pt x="3086100" y="37695"/>
                </a:lnTo>
                <a:lnTo>
                  <a:pt x="3188970" y="74067"/>
                </a:lnTo>
                <a:lnTo>
                  <a:pt x="3291840" y="119975"/>
                </a:lnTo>
                <a:lnTo>
                  <a:pt x="3394710" y="172885"/>
                </a:lnTo>
                <a:lnTo>
                  <a:pt x="3497580" y="229878"/>
                </a:lnTo>
                <a:lnTo>
                  <a:pt x="3600450" y="287808"/>
                </a:lnTo>
                <a:lnTo>
                  <a:pt x="3703320" y="343479"/>
                </a:lnTo>
                <a:lnTo>
                  <a:pt x="3806190" y="393817"/>
                </a:lnTo>
                <a:lnTo>
                  <a:pt x="3909060" y="436045"/>
                </a:lnTo>
                <a:lnTo>
                  <a:pt x="4011930" y="467832"/>
                </a:lnTo>
                <a:lnTo>
                  <a:pt x="4114800" y="487424"/>
                </a:lnTo>
                <a:lnTo>
                  <a:pt x="4114800" y="34564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315200" y="3280892"/>
            <a:ext cx="4114800" cy="2616988"/>
          </a:xfrm>
          <a:custGeom>
            <a:avLst/>
            <a:gdLst/>
            <a:ahLst/>
            <a:cxnLst/>
            <a:rect l="l" t="t" r="r" b="b"/>
            <a:pathLst>
              <a:path w="4114800" h="2616988">
                <a:moveTo>
                  <a:pt x="0" y="2616988"/>
                </a:moveTo>
                <a:lnTo>
                  <a:pt x="0" y="339722"/>
                </a:lnTo>
                <a:lnTo>
                  <a:pt x="102870" y="282008"/>
                </a:lnTo>
                <a:lnTo>
                  <a:pt x="205740" y="222233"/>
                </a:lnTo>
                <a:lnTo>
                  <a:pt x="308610" y="163903"/>
                </a:lnTo>
                <a:lnTo>
                  <a:pt x="411480" y="110438"/>
                </a:lnTo>
                <a:lnTo>
                  <a:pt x="514350" y="64973"/>
                </a:lnTo>
                <a:lnTo>
                  <a:pt x="617220" y="30176"/>
                </a:lnTo>
                <a:lnTo>
                  <a:pt x="720090" y="8087"/>
                </a:lnTo>
                <a:lnTo>
                  <a:pt x="822960" y="0"/>
                </a:lnTo>
                <a:lnTo>
                  <a:pt x="925830" y="6392"/>
                </a:lnTo>
                <a:lnTo>
                  <a:pt x="1028700" y="26886"/>
                </a:lnTo>
                <a:lnTo>
                  <a:pt x="1131570" y="60280"/>
                </a:lnTo>
                <a:lnTo>
                  <a:pt x="1234440" y="104617"/>
                </a:lnTo>
                <a:lnTo>
                  <a:pt x="1337310" y="157296"/>
                </a:lnTo>
                <a:lnTo>
                  <a:pt x="1440180" y="215228"/>
                </a:lnTo>
                <a:lnTo>
                  <a:pt x="1543050" y="275015"/>
                </a:lnTo>
                <a:lnTo>
                  <a:pt x="1645920" y="333151"/>
                </a:lnTo>
                <a:lnTo>
                  <a:pt x="1748790" y="386227"/>
                </a:lnTo>
                <a:lnTo>
                  <a:pt x="1851660" y="431130"/>
                </a:lnTo>
                <a:lnTo>
                  <a:pt x="1954530" y="465226"/>
                </a:lnTo>
                <a:lnTo>
                  <a:pt x="2057400" y="486516"/>
                </a:lnTo>
                <a:lnTo>
                  <a:pt x="2160270" y="493751"/>
                </a:lnTo>
                <a:lnTo>
                  <a:pt x="2263140" y="486508"/>
                </a:lnTo>
                <a:lnTo>
                  <a:pt x="2366010" y="465210"/>
                </a:lnTo>
                <a:lnTo>
                  <a:pt x="2468880" y="431107"/>
                </a:lnTo>
                <a:lnTo>
                  <a:pt x="2571750" y="386199"/>
                </a:lnTo>
                <a:lnTo>
                  <a:pt x="2674620" y="333120"/>
                </a:lnTo>
                <a:lnTo>
                  <a:pt x="2777490" y="274982"/>
                </a:lnTo>
                <a:lnTo>
                  <a:pt x="2880360" y="215195"/>
                </a:lnTo>
                <a:lnTo>
                  <a:pt x="2983230" y="157265"/>
                </a:lnTo>
                <a:lnTo>
                  <a:pt x="3086100" y="104590"/>
                </a:lnTo>
                <a:lnTo>
                  <a:pt x="3188970" y="60258"/>
                </a:lnTo>
                <a:lnTo>
                  <a:pt x="3291840" y="26870"/>
                </a:lnTo>
                <a:lnTo>
                  <a:pt x="3394710" y="6384"/>
                </a:lnTo>
                <a:lnTo>
                  <a:pt x="3497580" y="1"/>
                </a:lnTo>
                <a:lnTo>
                  <a:pt x="3600450" y="8095"/>
                </a:lnTo>
                <a:lnTo>
                  <a:pt x="3703320" y="30192"/>
                </a:lnTo>
                <a:lnTo>
                  <a:pt x="3806190" y="64996"/>
                </a:lnTo>
                <a:lnTo>
                  <a:pt x="3909060" y="110465"/>
                </a:lnTo>
                <a:lnTo>
                  <a:pt x="4011930" y="163934"/>
                </a:lnTo>
                <a:lnTo>
                  <a:pt x="4114800" y="222266"/>
                </a:lnTo>
                <a:lnTo>
                  <a:pt x="4114800" y="26169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315200" y="4121330"/>
            <a:ext cx="4114800" cy="1776550"/>
          </a:xfrm>
          <a:custGeom>
            <a:avLst/>
            <a:gdLst/>
            <a:ahLst/>
            <a:cxnLst/>
            <a:rect l="l" t="t" r="r" b="b"/>
            <a:pathLst>
              <a:path w="4114800" h="1776550">
                <a:moveTo>
                  <a:pt x="0" y="1776550"/>
                </a:moveTo>
                <a:lnTo>
                  <a:pt x="0" y="6299"/>
                </a:lnTo>
                <a:lnTo>
                  <a:pt x="102870" y="24172"/>
                </a:lnTo>
                <a:lnTo>
                  <a:pt x="205740" y="51915"/>
                </a:lnTo>
                <a:lnTo>
                  <a:pt x="308610" y="88293"/>
                </a:lnTo>
                <a:lnTo>
                  <a:pt x="411480" y="131686"/>
                </a:lnTo>
                <a:lnTo>
                  <a:pt x="514350" y="180161"/>
                </a:lnTo>
                <a:lnTo>
                  <a:pt x="617220" y="231561"/>
                </a:lnTo>
                <a:lnTo>
                  <a:pt x="720090" y="283598"/>
                </a:lnTo>
                <a:lnTo>
                  <a:pt x="822960" y="333953"/>
                </a:lnTo>
                <a:lnTo>
                  <a:pt x="925830" y="380385"/>
                </a:lnTo>
                <a:lnTo>
                  <a:pt x="1028700" y="420827"/>
                </a:lnTo>
                <a:lnTo>
                  <a:pt x="1131570" y="453477"/>
                </a:lnTo>
                <a:lnTo>
                  <a:pt x="1234440" y="476883"/>
                </a:lnTo>
                <a:lnTo>
                  <a:pt x="1337310" y="490002"/>
                </a:lnTo>
                <a:lnTo>
                  <a:pt x="1440180" y="492250"/>
                </a:lnTo>
                <a:lnTo>
                  <a:pt x="1543050" y="483526"/>
                </a:lnTo>
                <a:lnTo>
                  <a:pt x="1645920" y="464220"/>
                </a:lnTo>
                <a:lnTo>
                  <a:pt x="1748790" y="435191"/>
                </a:lnTo>
                <a:lnTo>
                  <a:pt x="1851660" y="397731"/>
                </a:lnTo>
                <a:lnTo>
                  <a:pt x="1954530" y="353508"/>
                </a:lnTo>
                <a:lnTo>
                  <a:pt x="2057400" y="304491"/>
                </a:lnTo>
                <a:lnTo>
                  <a:pt x="2160270" y="252864"/>
                </a:lnTo>
                <a:lnTo>
                  <a:pt x="2263140" y="200923"/>
                </a:lnTo>
                <a:lnTo>
                  <a:pt x="2366010" y="150983"/>
                </a:lnTo>
                <a:lnTo>
                  <a:pt x="2468880" y="105267"/>
                </a:lnTo>
                <a:lnTo>
                  <a:pt x="2571750" y="65810"/>
                </a:lnTo>
                <a:lnTo>
                  <a:pt x="2674620" y="34368"/>
                </a:lnTo>
                <a:lnTo>
                  <a:pt x="2777490" y="12343"/>
                </a:lnTo>
                <a:lnTo>
                  <a:pt x="2880360" y="715"/>
                </a:lnTo>
                <a:lnTo>
                  <a:pt x="2983230" y="0"/>
                </a:lnTo>
                <a:lnTo>
                  <a:pt x="3086100" y="10232"/>
                </a:lnTo>
                <a:lnTo>
                  <a:pt x="3188970" y="30955"/>
                </a:lnTo>
                <a:lnTo>
                  <a:pt x="3291840" y="61245"/>
                </a:lnTo>
                <a:lnTo>
                  <a:pt x="3394710" y="99755"/>
                </a:lnTo>
                <a:lnTo>
                  <a:pt x="3497580" y="144770"/>
                </a:lnTo>
                <a:lnTo>
                  <a:pt x="3600450" y="194284"/>
                </a:lnTo>
                <a:lnTo>
                  <a:pt x="3703320" y="246095"/>
                </a:lnTo>
                <a:lnTo>
                  <a:pt x="3806190" y="297894"/>
                </a:lnTo>
                <a:lnTo>
                  <a:pt x="3909060" y="347376"/>
                </a:lnTo>
                <a:lnTo>
                  <a:pt x="4011930" y="392337"/>
                </a:lnTo>
                <a:lnTo>
                  <a:pt x="4114800" y="430776"/>
                </a:lnTo>
                <a:lnTo>
                  <a:pt x="4114800" y="17765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315200" y="4959764"/>
            <a:ext cx="4114800" cy="938116"/>
          </a:xfrm>
          <a:custGeom>
            <a:avLst/>
            <a:gdLst/>
            <a:ahLst/>
            <a:cxnLst/>
            <a:rect l="l" t="t" r="r" b="b"/>
            <a:pathLst>
              <a:path w="4114800" h="938116">
                <a:moveTo>
                  <a:pt x="0" y="938116"/>
                </a:moveTo>
                <a:lnTo>
                  <a:pt x="0" y="470599"/>
                </a:lnTo>
                <a:lnTo>
                  <a:pt x="102870" y="488230"/>
                </a:lnTo>
                <a:lnTo>
                  <a:pt x="205740" y="493694"/>
                </a:lnTo>
                <a:lnTo>
                  <a:pt x="308610" y="486717"/>
                </a:lnTo>
                <a:lnTo>
                  <a:pt x="411480" y="467651"/>
                </a:lnTo>
                <a:lnTo>
                  <a:pt x="514350" y="437455"/>
                </a:lnTo>
                <a:lnTo>
                  <a:pt x="617220" y="397652"/>
                </a:lnTo>
                <a:lnTo>
                  <a:pt x="720090" y="350247"/>
                </a:lnTo>
                <a:lnTo>
                  <a:pt x="822960" y="297631"/>
                </a:lnTo>
                <a:lnTo>
                  <a:pt x="925830" y="242455"/>
                </a:lnTo>
                <a:lnTo>
                  <a:pt x="1028700" y="187498"/>
                </a:lnTo>
                <a:lnTo>
                  <a:pt x="1131570" y="135532"/>
                </a:lnTo>
                <a:lnTo>
                  <a:pt x="1234440" y="89176"/>
                </a:lnTo>
                <a:lnTo>
                  <a:pt x="1337310" y="50764"/>
                </a:lnTo>
                <a:lnTo>
                  <a:pt x="1440180" y="22235"/>
                </a:lnTo>
                <a:lnTo>
                  <a:pt x="1543050" y="5024"/>
                </a:lnTo>
                <a:lnTo>
                  <a:pt x="1645920" y="0"/>
                </a:lnTo>
                <a:lnTo>
                  <a:pt x="1748790" y="7416"/>
                </a:lnTo>
                <a:lnTo>
                  <a:pt x="1851660" y="26897"/>
                </a:lnTo>
                <a:lnTo>
                  <a:pt x="1954530" y="57463"/>
                </a:lnTo>
                <a:lnTo>
                  <a:pt x="2057400" y="97573"/>
                </a:lnTo>
                <a:lnTo>
                  <a:pt x="2160270" y="145205"/>
                </a:lnTo>
                <a:lnTo>
                  <a:pt x="2263140" y="197959"/>
                </a:lnTo>
                <a:lnTo>
                  <a:pt x="2366010" y="253176"/>
                </a:lnTo>
                <a:lnTo>
                  <a:pt x="2468880" y="308073"/>
                </a:lnTo>
                <a:lnTo>
                  <a:pt x="2571750" y="359883"/>
                </a:lnTo>
                <a:lnTo>
                  <a:pt x="2674620" y="405996"/>
                </a:lnTo>
                <a:lnTo>
                  <a:pt x="2777490" y="444087"/>
                </a:lnTo>
                <a:lnTo>
                  <a:pt x="2880360" y="472236"/>
                </a:lnTo>
                <a:lnTo>
                  <a:pt x="2983230" y="489026"/>
                </a:lnTo>
                <a:lnTo>
                  <a:pt x="3086100" y="493609"/>
                </a:lnTo>
                <a:lnTo>
                  <a:pt x="3188970" y="485755"/>
                </a:lnTo>
                <a:lnTo>
                  <a:pt x="3291840" y="465859"/>
                </a:lnTo>
                <a:lnTo>
                  <a:pt x="3394710" y="434925"/>
                </a:lnTo>
                <a:lnTo>
                  <a:pt x="3497580" y="394511"/>
                </a:lnTo>
                <a:lnTo>
                  <a:pt x="3600450" y="346654"/>
                </a:lnTo>
                <a:lnTo>
                  <a:pt x="3703320" y="293766"/>
                </a:lnTo>
                <a:lnTo>
                  <a:pt x="3806190" y="238513"/>
                </a:lnTo>
                <a:lnTo>
                  <a:pt x="3909060" y="183679"/>
                </a:lnTo>
                <a:lnTo>
                  <a:pt x="4011930" y="132027"/>
                </a:lnTo>
                <a:lnTo>
                  <a:pt x="4114800" y="86162"/>
                </a:lnTo>
                <a:lnTo>
                  <a:pt x="4114800" y="93811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030968" y="1453896"/>
            <a:ext cx="822960" cy="8229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8572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TECHNICAL SEMINAR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Ishita Verma, Roll No. 21CS045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0632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0632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Dr. S. Banerjee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5064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5064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March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0" i="0">
                <a:solidFill>
                  <a:schemeClr val="tx1"/>
                </a:solidFill>
                <a:latin typeface="+mj-lt"/>
              </a:rPr>
              <a:t>Cloud-Native Applications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Microservices, containers and DevOps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8" name="Rectangle 7"/>
          <p:cNvSpPr/>
          <p:nvPr/>
        </p:nvSpPr>
        <p:spPr>
          <a:xfrm>
            <a:off x="43942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Core concepts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264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20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Challenges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942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Future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Cloud-native apps are built to run on modern cloud platforms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They use microservices, containers and automation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They scale and update without downtime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Most new software is designed this way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2000s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Virtual machines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Servers become software</a:t>
            </a:r>
          </a:p>
        </p:txBody>
      </p:sp>
      <p:sp>
        <p:nvSpPr>
          <p:cNvPr id="9" name="Chevron 8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2013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Containers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Lightweight packaging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2015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Orchestration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Managing containers at scale</a:t>
            </a:r>
          </a:p>
        </p:txBody>
      </p:sp>
      <p:sp>
        <p:nvSpPr>
          <p:cNvPr id="17" name="Chevron 16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2020s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Serverless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Functions on demand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Core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Microservices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services that do one job each.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Containers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Packaged apps that run anywhere.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CI/CD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Automated build, test and deploy.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Small, independent services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ectangle 9"/>
          <p:cNvSpPr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Package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Build container images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ectangle 14"/>
          <p:cNvSpPr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Orchestrator runs them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ectangle 19"/>
          <p:cNvSpPr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Observe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Logs, metrics, traces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Services, containers and an orchestrator.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Each microservice ships in its own container. An orchestrator schedules containers across machines, restarts failures and scales services up or down with traffic.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E-commerce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Scale during big sales.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Banking apps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Release features weekly.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Streaming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Serve millions at once.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Organisations running containers in production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885950"/>
            <a:ext cx="51625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Scales with demand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Faster releases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Resilient to failures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Portable across clouds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85950"/>
            <a:ext cx="51625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Limitations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More moving parts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Needs DevOps skills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Monitoring complexity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Cost control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Complexity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Many services to manage.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Skills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needed.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Security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Supply-chain risks.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Future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Platform engineering will make cloud-native easier for every team.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Looking ahead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17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Cloud-native is the default for new apps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Automation is the real advantage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Start simple and grow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18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705600" y="2057997"/>
            <a:ext cx="5486400" cy="4800003"/>
          </a:xfrm>
          <a:custGeom>
            <a:avLst/>
            <a:gdLst/>
            <a:ahLst/>
            <a:cxnLst/>
            <a:rect l="l" t="t" r="r" b="b"/>
            <a:pathLst>
              <a:path w="5486400" h="4800003">
                <a:moveTo>
                  <a:pt x="0" y="4800003"/>
                </a:moveTo>
                <a:lnTo>
                  <a:pt x="0" y="522625"/>
                </a:lnTo>
                <a:lnTo>
                  <a:pt x="137160" y="601970"/>
                </a:lnTo>
                <a:lnTo>
                  <a:pt x="274320" y="657287"/>
                </a:lnTo>
                <a:lnTo>
                  <a:pt x="411480" y="683458"/>
                </a:lnTo>
                <a:lnTo>
                  <a:pt x="548640" y="678061"/>
                </a:lnTo>
                <a:lnTo>
                  <a:pt x="685800" y="641595"/>
                </a:lnTo>
                <a:lnTo>
                  <a:pt x="822960" y="577435"/>
                </a:lnTo>
                <a:lnTo>
                  <a:pt x="960120" y="491517"/>
                </a:lnTo>
                <a:lnTo>
                  <a:pt x="1097280" y="391792"/>
                </a:lnTo>
                <a:lnTo>
                  <a:pt x="1234440" y="287488"/>
                </a:lnTo>
                <a:lnTo>
                  <a:pt x="1371600" y="188256"/>
                </a:lnTo>
                <a:lnTo>
                  <a:pt x="1508760" y="103278"/>
                </a:lnTo>
                <a:lnTo>
                  <a:pt x="1645920" y="40418"/>
                </a:lnTo>
                <a:lnTo>
                  <a:pt x="1783080" y="5492"/>
                </a:lnTo>
                <a:lnTo>
                  <a:pt x="1920240" y="1733"/>
                </a:lnTo>
                <a:lnTo>
                  <a:pt x="2057400" y="29487"/>
                </a:lnTo>
                <a:lnTo>
                  <a:pt x="2194560" y="86188"/>
                </a:lnTo>
                <a:lnTo>
                  <a:pt x="2331720" y="166587"/>
                </a:lnTo>
                <a:lnTo>
                  <a:pt x="2468880" y="263246"/>
                </a:lnTo>
                <a:lnTo>
                  <a:pt x="2606040" y="367220"/>
                </a:lnTo>
                <a:lnTo>
                  <a:pt x="2743200" y="468889"/>
                </a:lnTo>
                <a:lnTo>
                  <a:pt x="2880360" y="558844"/>
                </a:lnTo>
                <a:lnTo>
                  <a:pt x="3017520" y="628762"/>
                </a:lnTo>
                <a:lnTo>
                  <a:pt x="3154680" y="672173"/>
                </a:lnTo>
                <a:lnTo>
                  <a:pt x="3291840" y="685061"/>
                </a:lnTo>
                <a:lnTo>
                  <a:pt x="3429000" y="666231"/>
                </a:lnTo>
                <a:lnTo>
                  <a:pt x="3566160" y="617428"/>
                </a:lnTo>
                <a:lnTo>
                  <a:pt x="3703320" y="543167"/>
                </a:lnTo>
                <a:lnTo>
                  <a:pt x="3840480" y="450319"/>
                </a:lnTo>
                <a:lnTo>
                  <a:pt x="3977640" y="347476"/>
                </a:lnTo>
                <a:lnTo>
                  <a:pt x="4114800" y="244154"/>
                </a:lnTo>
                <a:lnTo>
                  <a:pt x="4251960" y="149915"/>
                </a:lnTo>
                <a:lnTo>
                  <a:pt x="4389120" y="73477"/>
                </a:lnTo>
                <a:lnTo>
                  <a:pt x="4526280" y="21915"/>
                </a:lnTo>
                <a:lnTo>
                  <a:pt x="4663440" y="0"/>
                </a:lnTo>
                <a:lnTo>
                  <a:pt x="4800600" y="9758"/>
                </a:lnTo>
                <a:lnTo>
                  <a:pt x="4937760" y="50288"/>
                </a:lnTo>
                <a:lnTo>
                  <a:pt x="5074920" y="117839"/>
                </a:lnTo>
                <a:lnTo>
                  <a:pt x="5212080" y="206161"/>
                </a:lnTo>
                <a:lnTo>
                  <a:pt x="5349240" y="307080"/>
                </a:lnTo>
                <a:lnTo>
                  <a:pt x="5486400" y="411258"/>
                </a:lnTo>
                <a:lnTo>
                  <a:pt x="5486400" y="48000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705600" y="3223280"/>
            <a:ext cx="5486400" cy="3634720"/>
          </a:xfrm>
          <a:custGeom>
            <a:avLst/>
            <a:gdLst/>
            <a:ahLst/>
            <a:cxnLst/>
            <a:rect l="l" t="t" r="r" b="b"/>
            <a:pathLst>
              <a:path w="5486400" h="3634720">
                <a:moveTo>
                  <a:pt x="0" y="3634720"/>
                </a:moveTo>
                <a:lnTo>
                  <a:pt x="0" y="179443"/>
                </a:lnTo>
                <a:lnTo>
                  <a:pt x="137160" y="116754"/>
                </a:lnTo>
                <a:lnTo>
                  <a:pt x="274320" y="65291"/>
                </a:lnTo>
                <a:lnTo>
                  <a:pt x="411480" y="27608"/>
                </a:lnTo>
                <a:lnTo>
                  <a:pt x="548640" y="5576"/>
                </a:lnTo>
                <a:lnTo>
                  <a:pt x="685800" y="288"/>
                </a:lnTo>
                <a:lnTo>
                  <a:pt x="822960" y="12007"/>
                </a:lnTo>
                <a:lnTo>
                  <a:pt x="960120" y="40151"/>
                </a:lnTo>
                <a:lnTo>
                  <a:pt x="1097280" y="83323"/>
                </a:lnTo>
                <a:lnTo>
                  <a:pt x="1234440" y="139380"/>
                </a:lnTo>
                <a:lnTo>
                  <a:pt x="1371600" y="205539"/>
                </a:lnTo>
                <a:lnTo>
                  <a:pt x="1508760" y="278516"/>
                </a:lnTo>
                <a:lnTo>
                  <a:pt x="1645920" y="354688"/>
                </a:lnTo>
                <a:lnTo>
                  <a:pt x="1783080" y="430274"/>
                </a:lnTo>
                <a:lnTo>
                  <a:pt x="1920240" y="501522"/>
                </a:lnTo>
                <a:lnTo>
                  <a:pt x="2057400" y="564894"/>
                </a:lnTo>
                <a:lnTo>
                  <a:pt x="2194560" y="617245"/>
                </a:lnTo>
                <a:lnTo>
                  <a:pt x="2331720" y="655976"/>
                </a:lnTo>
                <a:lnTo>
                  <a:pt x="2468880" y="679165"/>
                </a:lnTo>
                <a:lnTo>
                  <a:pt x="2606040" y="685659"/>
                </a:lnTo>
                <a:lnTo>
                  <a:pt x="2743200" y="675138"/>
                </a:lnTo>
                <a:lnTo>
                  <a:pt x="2880360" y="648122"/>
                </a:lnTo>
                <a:lnTo>
                  <a:pt x="3017520" y="605954"/>
                </a:lnTo>
                <a:lnTo>
                  <a:pt x="3154680" y="550726"/>
                </a:lnTo>
                <a:lnTo>
                  <a:pt x="3291840" y="485181"/>
                </a:lnTo>
                <a:lnTo>
                  <a:pt x="3429000" y="412571"/>
                </a:lnTo>
                <a:lnTo>
                  <a:pt x="3566160" y="336502"/>
                </a:lnTo>
                <a:lnTo>
                  <a:pt x="3703320" y="260749"/>
                </a:lnTo>
                <a:lnTo>
                  <a:pt x="3840480" y="189074"/>
                </a:lnTo>
                <a:lnTo>
                  <a:pt x="3977640" y="125033"/>
                </a:lnTo>
                <a:lnTo>
                  <a:pt x="4114800" y="71807"/>
                </a:lnTo>
                <a:lnTo>
                  <a:pt x="4251960" y="32038"/>
                </a:lnTo>
                <a:lnTo>
                  <a:pt x="4389120" y="7699"/>
                </a:lnTo>
                <a:lnTo>
                  <a:pt x="4526280" y="0"/>
                </a:lnTo>
                <a:lnTo>
                  <a:pt x="4663440" y="9321"/>
                </a:lnTo>
                <a:lnTo>
                  <a:pt x="4800600" y="35201"/>
                </a:lnTo>
                <a:lnTo>
                  <a:pt x="4937760" y="76355"/>
                </a:lnTo>
                <a:lnTo>
                  <a:pt x="5074920" y="130740"/>
                </a:lnTo>
                <a:lnTo>
                  <a:pt x="5212080" y="195655"/>
                </a:lnTo>
                <a:lnTo>
                  <a:pt x="5349240" y="267879"/>
                </a:lnTo>
                <a:lnTo>
                  <a:pt x="5486400" y="343827"/>
                </a:lnTo>
                <a:lnTo>
                  <a:pt x="5486400" y="36347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705600" y="4389195"/>
            <a:ext cx="5486400" cy="2468805"/>
          </a:xfrm>
          <a:custGeom>
            <a:avLst/>
            <a:gdLst/>
            <a:ahLst/>
            <a:cxnLst/>
            <a:rect l="l" t="t" r="r" b="b"/>
            <a:pathLst>
              <a:path w="5486400" h="2468805">
                <a:moveTo>
                  <a:pt x="0" y="2468805"/>
                </a:moveTo>
                <a:lnTo>
                  <a:pt x="0" y="90010"/>
                </a:lnTo>
                <a:lnTo>
                  <a:pt x="137160" y="26991"/>
                </a:lnTo>
                <a:lnTo>
                  <a:pt x="274320" y="506"/>
                </a:lnTo>
                <a:lnTo>
                  <a:pt x="411480" y="13618"/>
                </a:lnTo>
                <a:lnTo>
                  <a:pt x="548640" y="64811"/>
                </a:lnTo>
                <a:lnTo>
                  <a:pt x="685800" y="148164"/>
                </a:lnTo>
                <a:lnTo>
                  <a:pt x="822960" y="254033"/>
                </a:lnTo>
                <a:lnTo>
                  <a:pt x="960120" y="370174"/>
                </a:lnTo>
                <a:lnTo>
                  <a:pt x="1097280" y="483151"/>
                </a:lnTo>
                <a:lnTo>
                  <a:pt x="1234440" y="579896"/>
                </a:lnTo>
                <a:lnTo>
                  <a:pt x="1371600" y="649218"/>
                </a:lnTo>
                <a:lnTo>
                  <a:pt x="1508760" y="683098"/>
                </a:lnTo>
                <a:lnTo>
                  <a:pt x="1645920" y="677617"/>
                </a:lnTo>
                <a:lnTo>
                  <a:pt x="1783080" y="633409"/>
                </a:lnTo>
                <a:lnTo>
                  <a:pt x="1920240" y="555588"/>
                </a:lnTo>
                <a:lnTo>
                  <a:pt x="2057400" y="453156"/>
                </a:lnTo>
                <a:lnTo>
                  <a:pt x="2194560" y="337961"/>
                </a:lnTo>
                <a:lnTo>
                  <a:pt x="2331720" y="223329"/>
                </a:lnTo>
                <a:lnTo>
                  <a:pt x="2468880" y="122520"/>
                </a:lnTo>
                <a:lnTo>
                  <a:pt x="2606040" y="47194"/>
                </a:lnTo>
                <a:lnTo>
                  <a:pt x="2743200" y="6065"/>
                </a:lnTo>
                <a:lnTo>
                  <a:pt x="2880360" y="3891"/>
                </a:lnTo>
                <a:lnTo>
                  <a:pt x="3017520" y="40923"/>
                </a:lnTo>
                <a:lnTo>
                  <a:pt x="3154680" y="112877"/>
                </a:lnTo>
                <a:lnTo>
                  <a:pt x="3291840" y="211430"/>
                </a:lnTo>
                <a:lnTo>
                  <a:pt x="3429000" y="325183"/>
                </a:lnTo>
                <a:lnTo>
                  <a:pt x="3566160" y="440976"/>
                </a:lnTo>
                <a:lnTo>
                  <a:pt x="3703320" y="545415"/>
                </a:lnTo>
                <a:lnTo>
                  <a:pt x="3840480" y="626420"/>
                </a:lnTo>
                <a:lnTo>
                  <a:pt x="3977640" y="674621"/>
                </a:lnTo>
                <a:lnTo>
                  <a:pt x="4114800" y="684440"/>
                </a:lnTo>
                <a:lnTo>
                  <a:pt x="4251960" y="654744"/>
                </a:lnTo>
                <a:lnTo>
                  <a:pt x="4389120" y="588967"/>
                </a:lnTo>
                <a:lnTo>
                  <a:pt x="4526280" y="494717"/>
                </a:lnTo>
                <a:lnTo>
                  <a:pt x="4663440" y="382897"/>
                </a:lnTo>
                <a:lnTo>
                  <a:pt x="4800600" y="266442"/>
                </a:lnTo>
                <a:lnTo>
                  <a:pt x="4937760" y="158823"/>
                </a:lnTo>
                <a:lnTo>
                  <a:pt x="5074920" y="72487"/>
                </a:lnTo>
                <a:lnTo>
                  <a:pt x="5212080" y="17423"/>
                </a:lnTo>
                <a:lnTo>
                  <a:pt x="5349240" y="0"/>
                </a:lnTo>
                <a:lnTo>
                  <a:pt x="5486400" y="22233"/>
                </a:lnTo>
                <a:lnTo>
                  <a:pt x="5486400" y="246880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705600" y="5555444"/>
            <a:ext cx="5486400" cy="1302556"/>
          </a:xfrm>
          <a:custGeom>
            <a:avLst/>
            <a:gdLst/>
            <a:ahLst/>
            <a:cxnLst/>
            <a:rect l="l" t="t" r="r" b="b"/>
            <a:pathLst>
              <a:path w="5486400" h="1302556">
                <a:moveTo>
                  <a:pt x="0" y="1302556"/>
                </a:moveTo>
                <a:lnTo>
                  <a:pt x="0" y="2541"/>
                </a:lnTo>
                <a:lnTo>
                  <a:pt x="137160" y="31820"/>
                </a:lnTo>
                <a:lnTo>
                  <a:pt x="274320" y="89758"/>
                </a:lnTo>
                <a:lnTo>
                  <a:pt x="411480" y="171010"/>
                </a:lnTo>
                <a:lnTo>
                  <a:pt x="548640" y="268079"/>
                </a:lnTo>
                <a:lnTo>
                  <a:pt x="685800" y="372008"/>
                </a:lnTo>
                <a:lnTo>
                  <a:pt x="822960" y="473209"/>
                </a:lnTo>
                <a:lnTo>
                  <a:pt x="960120" y="562344"/>
                </a:lnTo>
                <a:lnTo>
                  <a:pt x="1097280" y="631189"/>
                </a:lnTo>
                <a:lnTo>
                  <a:pt x="1234440" y="673392"/>
                </a:lnTo>
                <a:lnTo>
                  <a:pt x="1371600" y="685059"/>
                </a:lnTo>
                <a:lnTo>
                  <a:pt x="1508760" y="665113"/>
                </a:lnTo>
                <a:lnTo>
                  <a:pt x="1645920" y="615395"/>
                </a:lnTo>
                <a:lnTo>
                  <a:pt x="1783080" y="540493"/>
                </a:lnTo>
                <a:lnTo>
                  <a:pt x="1920240" y="447316"/>
                </a:lnTo>
                <a:lnTo>
                  <a:pt x="2057400" y="344463"/>
                </a:lnTo>
                <a:lnTo>
                  <a:pt x="2194560" y="241422"/>
                </a:lnTo>
                <a:lnTo>
                  <a:pt x="2331720" y="147702"/>
                </a:lnTo>
                <a:lnTo>
                  <a:pt x="2468880" y="71949"/>
                </a:lnTo>
                <a:lnTo>
                  <a:pt x="2606040" y="21153"/>
                </a:lnTo>
                <a:lnTo>
                  <a:pt x="2743200" y="0"/>
                </a:lnTo>
                <a:lnTo>
                  <a:pt x="2880360" y="10443"/>
                </a:lnTo>
                <a:lnTo>
                  <a:pt x="3017520" y="51517"/>
                </a:lnTo>
                <a:lnTo>
                  <a:pt x="3154680" y="119433"/>
                </a:lnTo>
                <a:lnTo>
                  <a:pt x="3291840" y="207925"/>
                </a:lnTo>
                <a:lnTo>
                  <a:pt x="3429000" y="308828"/>
                </a:lnTo>
                <a:lnTo>
                  <a:pt x="3566160" y="412831"/>
                </a:lnTo>
                <a:lnTo>
                  <a:pt x="3703320" y="510340"/>
                </a:lnTo>
                <a:lnTo>
                  <a:pt x="3840480" y="592356"/>
                </a:lnTo>
                <a:lnTo>
                  <a:pt x="3977640" y="651314"/>
                </a:lnTo>
                <a:lnTo>
                  <a:pt x="4114800" y="681772"/>
                </a:lnTo>
                <a:lnTo>
                  <a:pt x="4251960" y="680921"/>
                </a:lnTo>
                <a:lnTo>
                  <a:pt x="4389120" y="648840"/>
                </a:lnTo>
                <a:lnTo>
                  <a:pt x="4526280" y="588488"/>
                </a:lnTo>
                <a:lnTo>
                  <a:pt x="4663440" y="505433"/>
                </a:lnTo>
                <a:lnTo>
                  <a:pt x="4800600" y="407340"/>
                </a:lnTo>
                <a:lnTo>
                  <a:pt x="4937760" y="303258"/>
                </a:lnTo>
                <a:lnTo>
                  <a:pt x="5074920" y="202791"/>
                </a:lnTo>
                <a:lnTo>
                  <a:pt x="5212080" y="115208"/>
                </a:lnTo>
                <a:lnTo>
                  <a:pt x="5349240" y="48591"/>
                </a:lnTo>
                <a:lnTo>
                  <a:pt x="5486400" y="9086"/>
                </a:lnTo>
                <a:lnTo>
                  <a:pt x="5486400" y="130255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326624" y="685800"/>
            <a:ext cx="1097280" cy="109728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50482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Ishita Verma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33400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Department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51816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5181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217">
  <a:themeElements>
    <a:clrScheme name="Morphiq seminar-217">
      <a:dk1>
        <a:srgbClr val="231F20"/>
      </a:dk1>
      <a:lt1>
        <a:srgbClr val="FFFDF7"/>
      </a:lt1>
      <a:dk2>
        <a:srgbClr val="5F595B"/>
      </a:dk2>
      <a:lt2>
        <a:srgbClr val="FFF1D6"/>
      </a:lt2>
      <a:accent1>
        <a:srgbClr val="FF6392"/>
      </a:accent1>
      <a:accent2>
        <a:srgbClr val="5AA9E6"/>
      </a:accent2>
      <a:accent3>
        <a:srgbClr val="7FC8A9"/>
      </a:accent3>
      <a:accent4>
        <a:srgbClr val="FFC857"/>
      </a:accent4>
      <a:accent5>
        <a:srgbClr val="FFE1E5"/>
      </a:accent5>
      <a:accent6>
        <a:srgbClr val="DCD9D5"/>
      </a:accent6>
      <a:hlink>
        <a:srgbClr val="FF6392"/>
      </a:hlink>
      <a:folHlink>
        <a:srgbClr val="5AA9E6"/>
      </a:folHlink>
    </a:clrScheme>
    <a:fontScheme name="Morphiq seminar-217">
      <a:majorFont>
        <a:latin typeface="EB Garamond"/>
        <a:ea typeface=""/>
        <a:cs typeface=""/>
      </a:majorFont>
      <a:minorFont>
        <a:latin typeface="Nuni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Cloud-Native Applications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