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16</c:v>
                </c:pt>
                <c:pt idx="2">
                  <c:v>25</c:v>
                </c:pt>
                <c:pt idx="3">
                  <c:v>36</c:v>
                </c:pt>
                <c:pt idx="4">
                  <c:v>49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 COMPUTING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559040" y="1714500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9074658" y="1993788"/>
            <a:ext cx="479298" cy="524378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579864" y="1714500"/>
            <a:ext cx="479298" cy="524378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559040" y="2273076"/>
            <a:ext cx="479298" cy="524378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064246" y="2552365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569452" y="2273076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074658" y="2552365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579864" y="2273076"/>
            <a:ext cx="479298" cy="524378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559040" y="2831653"/>
            <a:ext cx="479298" cy="524378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8064246" y="3110941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8569452" y="2831653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9579864" y="2831653"/>
            <a:ext cx="479298" cy="524378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8064246" y="3669518"/>
            <a:ext cx="479298" cy="524378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074658" y="3669518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579864" y="3390229"/>
            <a:ext cx="479298" cy="524378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0085070" y="3669518"/>
            <a:ext cx="479298" cy="524378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064246" y="4228094"/>
            <a:ext cx="479298" cy="524378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8569452" y="3948806"/>
            <a:ext cx="479298" cy="524378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9074658" y="4228094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9579864" y="3948806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10085070" y="4228094"/>
            <a:ext cx="479298" cy="52437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Ishita Verma, Roll No. 21CS045   ·   Dr. S. Banerjee   ·   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bg1"/>
                </a:solidFill>
                <a:latin typeface="+mj-lt"/>
              </a:rPr>
              <a:t>Quantum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beginner-friendly look at qubits and what they could change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oundRect">
            <a:avLst>
              <a:gd name="adj" fmla="val 58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Classical computers use bits that are either 0 or 1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Quantum computers use qubits that can be in superposition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Some problems may become dramatically faster to solve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Today's machines are still small and error-prone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1981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Simulating physics with quantum machines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1994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Shor's algorithm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Fast factoring in theory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Early milestones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First narrow speed-up claims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NISQ era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Noisy, intermediate-scale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Core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Superposition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qubit can represent 0 and 1 at the same time.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Entanglement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Qubits linked so one's state depends on another.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Interference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Amplifying right answers and cancelling wrong ones.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 quantum computer is a classical computer wrapped around a very cold, very quiet core.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Control electronics send precise pulses to qubits kept near absolute zero. Results are measured and post-processed classically, many times over.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Drug discovery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Simulating molecules more accurately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Optimisation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Logistics and scheduling problems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Cryptography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New, quantum-safe security methods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Research activity keeps rising, though practical advantage is still limited to narrow tasks.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Potential speed-ups for some problems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Natural fit for simulating chemistry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Drives new cryptography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Limitations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Qubits are fragile and noisy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Needs extreme cooling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Few useful algorithms so far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 correction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physical qubits per reliable qubit.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hundreds to millions of qubits.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Software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Tools and skills are still scarce.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Future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500" b="1" i="0">
                <a:solidFill>
                  <a:schemeClr val="tx1"/>
                </a:solidFill>
                <a:latin typeface="+mj-lt"/>
              </a:rPr>
              <a:t>Quantum computers will not replace laptops — they will solve problems laptops cannot.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Qubits use superposition and entanglement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Real advantage is narrow but growing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Error correction is the key milestone to watch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20">
  <a:themeElements>
    <a:clrScheme name="Morphiq seminar-220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seminar-220">
      <a:majorFont>
        <a:latin typeface="Libre Baskervill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Computing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