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31</c:v>
                </c:pt>
                <c:pt idx="2">
                  <c:v>43</c:v>
                </c:pt>
                <c:pt idx="3">
                  <c:v>55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CLOUD-NATIVE APPLICATIONS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800" b="1" i="0">
                <a:solidFill>
                  <a:schemeClr val="tx1"/>
                </a:solidFill>
                <a:latin typeface="+mj-lt"/>
              </a:rPr>
              <a:t>Cloud-Native Applications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Microservices, containers and DevOps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34544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34544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34544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34544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Cloud-native apps are built to run on modern cloud platforms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They use microservices, containers and automation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They scale and update without downtime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Most new software is designed this way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2000s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Virtual machines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Servers become software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Containers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Lightweight packaging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Orchestration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Managing containers at scale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Serverless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Functions on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Microservices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services that do one job each.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Containers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Packaged apps that run anywhere.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CI/CD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Automated build, test and deploy.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Small, independent services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Package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container images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Orchestrator runs them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Logs, metrics, traces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Services, containers and an orchestrator.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Each microservice ships in its own container. An orchestrator schedules containers across machines, restarts failures and scales services up or down with traffic.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 during big sales.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Release features weekly.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Streaming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Serve millions at once.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Organisations running containers in production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Challenges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5238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Scales with demand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releases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Resilient to failures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Portable across clouds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32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52387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moving parts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DevOps skills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Monitoring complexity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Cost control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Complexity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Many services to manage.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needed.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Supply-chain risks.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Platform engineering will make cloud-native easier for every team.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Ishita Verma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22">
  <a:themeElements>
    <a:clrScheme name="Morphiq seminar-222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seminar-222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Cloud-Native Applications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