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31</c:v>
                </c:pt>
                <c:pt idx="2">
                  <c:v>43</c:v>
                </c:pt>
                <c:pt idx="3">
                  <c:v>57</c:v>
                </c:pt>
                <c:pt idx="4">
                  <c:v>70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TECHNICAL SEMINAR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Edge Computing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Bringing computation closer to where data is created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34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180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Billions of devices now generate data at the network edge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Sending everything to the cloud adds delay and cost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Edge computing processes data near its source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powers real-time apps like autonomous vehicles and smart factories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2000s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CDNs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Content cached near users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Fog computing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Cloud extended to the network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MEC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Compute inside mobile networks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AI at the edge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Models run on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Latency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Time for data to travel and be processed — the edge cuts it sharply.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Edge node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small server or gateway close to the devices it serves.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Offloading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Deciding which tasks run locally and which in the cloud.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Devices collect data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Filter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Edge node cleans and aggregates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model acts instantly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Sync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Summaries go to the cloud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Three tiers — device, edge and cloud — each doing what it does best.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Devices sense, edge nodes make time-critical decisions, and the cloud handles long-term storage, training and fleet-wide analytics.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factories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Machine faults detected in milliseconds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Connected vehicles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Local processing for safety features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In-store analytics without uploading video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has grown steadily as 5G and low-power AI chips matured.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Very low latency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Lower bandwidth costs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Better data privacy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Works with poor connectivity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Harder to manage many nodes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Limited compute per node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Physical security of devices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Standards still evolving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The future cloud is not one place — it is everywhere data is born.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336">
  <a:themeElements>
    <a:clrScheme name="Morphiq seminar-336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seminar-336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 Computing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