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14</c:v>
                </c:pt>
                <c:pt idx="2">
                  <c:v>21</c:v>
                </c:pt>
                <c:pt idx="3">
                  <c:v>29</c:v>
                </c:pt>
                <c:pt idx="4">
                  <c:v>38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94435" y="3188970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07231" y="3185827"/>
            <a:ext cx="1728788" cy="760666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5578" y="3684971"/>
            <a:ext cx="322562" cy="3225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14325" y="3012948"/>
            <a:ext cx="2514600" cy="1106424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86488" y="3507543"/>
            <a:ext cx="284615" cy="28461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78581" y="2840069"/>
            <a:ext cx="3300412" cy="145218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842735" y="2710222"/>
            <a:ext cx="308801" cy="30880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471488" y="2667191"/>
            <a:ext cx="4086225" cy="179793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576593" y="4196534"/>
            <a:ext cx="240076" cy="2400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143693" y="2909351"/>
            <a:ext cx="15898" cy="158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226866" y="85994"/>
            <a:ext cx="19151" cy="191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294031" y="6244989"/>
            <a:ext cx="22590" cy="225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390832" y="2667133"/>
            <a:ext cx="24185" cy="241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904096" y="6690394"/>
            <a:ext cx="19953" cy="199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4933" y="926931"/>
            <a:ext cx="32886" cy="328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201244" y="399950"/>
            <a:ext cx="29427" cy="294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3711" y="979730"/>
            <a:ext cx="28980" cy="289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905031" y="4584328"/>
            <a:ext cx="32833" cy="328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03071" y="1074396"/>
            <a:ext cx="27023" cy="270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8643" y="6536597"/>
            <a:ext cx="15495" cy="154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134" y="5692175"/>
            <a:ext cx="28635" cy="286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956853" y="2778190"/>
            <a:ext cx="19671" cy="196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36041" y="4383233"/>
            <a:ext cx="32394" cy="323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55442" y="911655"/>
            <a:ext cx="16928" cy="169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861201" y="5682226"/>
            <a:ext cx="23821" cy="238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3067859" y="1801908"/>
            <a:ext cx="25546" cy="255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91476" y="4609945"/>
            <a:ext cx="26061" cy="260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262090" y="5346042"/>
            <a:ext cx="16654" cy="166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713610" y="2740546"/>
            <a:ext cx="28710" cy="287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668362" y="6424163"/>
            <a:ext cx="22812" cy="228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403241" y="4879317"/>
            <a:ext cx="24169" cy="241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344492" y="5012649"/>
            <a:ext cx="17906" cy="179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364228" y="4925833"/>
            <a:ext cx="23911" cy="239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83873" y="5591849"/>
            <a:ext cx="21119" cy="211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604919" y="2684293"/>
            <a:ext cx="24746" cy="247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5398" y="2062903"/>
            <a:ext cx="17375" cy="173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057643" y="4234638"/>
            <a:ext cx="29337" cy="293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789943" y="6134963"/>
            <a:ext cx="30694" cy="306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89233" y="4475344"/>
            <a:ext cx="22873" cy="228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868554" y="2866775"/>
            <a:ext cx="19747" cy="197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476863" y="3553196"/>
            <a:ext cx="31762" cy="317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930346" y="6082545"/>
            <a:ext cx="16958" cy="169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40173" y="1833221"/>
            <a:ext cx="22130" cy="221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435004" y="6686303"/>
            <a:ext cx="28727" cy="287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278883" y="2961382"/>
            <a:ext cx="25541" cy="255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372066" y="6379563"/>
            <a:ext cx="28050" cy="280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39928" y="6230665"/>
            <a:ext cx="16129" cy="161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84154" y="4668529"/>
            <a:ext cx="21430" cy="214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217986" y="1904290"/>
            <a:ext cx="16745" cy="167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TECHNICAL SEMINAR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147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147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5000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5000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852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852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Augmented Reality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Blending digital content with the real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8000" y="1657350"/>
            <a:ext cx="3556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657350"/>
            <a:ext cx="3556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33400" y="3981450"/>
            <a:ext cx="35560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8000" y="39814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 overlays digital information on what we see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runs on phones, tablets and smart 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retail, education, maintenance and games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Advances in sensors and AI make it practical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982554" y="2735952"/>
            <a:ext cx="439833" cy="43983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068437" y="2836533"/>
            <a:ext cx="428796" cy="4287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958182" y="2958525"/>
            <a:ext cx="635196" cy="6351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135143" y="5057791"/>
            <a:ext cx="497261" cy="4972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22515" y="2938340"/>
            <a:ext cx="17379" cy="173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90359" y="2001562"/>
            <a:ext cx="24111" cy="241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28850" y="2155181"/>
            <a:ext cx="18696" cy="186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542949" y="1177208"/>
            <a:ext cx="20768" cy="207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514044" y="3657714"/>
            <a:ext cx="25792" cy="257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476" y="235184"/>
            <a:ext cx="25468" cy="254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14413" y="760195"/>
            <a:ext cx="19391" cy="193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15660" y="462590"/>
            <a:ext cx="23812" cy="238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24861" y="6399406"/>
            <a:ext cx="15520" cy="155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64155" y="1421931"/>
            <a:ext cx="25076" cy="250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01406" y="4400237"/>
            <a:ext cx="18823" cy="188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998162" y="5345550"/>
            <a:ext cx="28804" cy="288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418163" y="5651400"/>
            <a:ext cx="21010" cy="210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268494" y="90751"/>
            <a:ext cx="21235" cy="212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162037" y="5619844"/>
            <a:ext cx="33148" cy="331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662681" y="3606247"/>
            <a:ext cx="17563" cy="175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879308" y="5151304"/>
            <a:ext cx="29420" cy="294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565452" y="3297699"/>
            <a:ext cx="30978" cy="309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18597" y="3794515"/>
            <a:ext cx="25131" cy="251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509078" y="2617412"/>
            <a:ext cx="14300" cy="143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53417" y="4016199"/>
            <a:ext cx="22780" cy="227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919657" y="1809519"/>
            <a:ext cx="14565" cy="145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055641" y="5538457"/>
            <a:ext cx="24832" cy="248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208119" y="1220955"/>
            <a:ext cx="33166" cy="331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873227" y="5193505"/>
            <a:ext cx="27090" cy="270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092973" y="4538011"/>
            <a:ext cx="22887" cy="228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152218" y="5611149"/>
            <a:ext cx="25374" cy="253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015956" y="2702775"/>
            <a:ext cx="20713" cy="207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755244" y="891064"/>
            <a:ext cx="28843" cy="288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1855079" y="4126953"/>
            <a:ext cx="27732" cy="277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051866" y="4500232"/>
            <a:ext cx="14665" cy="146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506128" y="6335212"/>
            <a:ext cx="23153" cy="231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29675" y="5244646"/>
            <a:ext cx="23245" cy="232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830141" y="5635544"/>
            <a:ext cx="32003" cy="320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919911" y="5437343"/>
            <a:ext cx="27576" cy="275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449457" y="5218036"/>
            <a:ext cx="22243" cy="222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934857" y="6737022"/>
            <a:ext cx="23409" cy="234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655190" y="6570439"/>
            <a:ext cx="17436" cy="174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017847" y="4685314"/>
            <a:ext cx="30033" cy="300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388503" y="4726399"/>
            <a:ext cx="29070" cy="290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Knowing where the device is and what it sees.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Rendering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Drawing 3D content aligned to the world.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Touch, gaze, voice and gestures.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Camera sees the scene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Understand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Detect surfaces and objects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Anchor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Place digital content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Render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Show it in real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Camera, sensors and a real-time 3D engine.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An AR app combines camera frames with motion sensors to map the environment, then a 3D engine renders virtual objects that stay locked to real surfaces as the user moves.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59787" y="3576873"/>
            <a:ext cx="696905" cy="6969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807150" y="3982154"/>
            <a:ext cx="498991" cy="4989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665744" y="3049348"/>
            <a:ext cx="623833" cy="62383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21543" y="1722560"/>
            <a:ext cx="521687" cy="5216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453608" y="3057821"/>
            <a:ext cx="21971" cy="219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32498" y="5594986"/>
            <a:ext cx="17746" cy="177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118951" y="2732818"/>
            <a:ext cx="15551" cy="155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54014" y="5736264"/>
            <a:ext cx="22231" cy="222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292948" y="5299425"/>
            <a:ext cx="17022" cy="170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817941" y="3599670"/>
            <a:ext cx="26822" cy="268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30777" y="2485165"/>
            <a:ext cx="32601" cy="326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575896" y="4286793"/>
            <a:ext cx="31545" cy="315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143644" y="1953315"/>
            <a:ext cx="25879" cy="258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95263" y="6117209"/>
            <a:ext cx="32153" cy="321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84670" y="3322239"/>
            <a:ext cx="19115" cy="191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034102" y="1743059"/>
            <a:ext cx="20222" cy="202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014476" y="1842208"/>
            <a:ext cx="19185" cy="191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345831" y="4729135"/>
            <a:ext cx="14536" cy="145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451103" y="3371275"/>
            <a:ext cx="28130" cy="281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096822" y="3710770"/>
            <a:ext cx="28311" cy="283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227202" y="4035754"/>
            <a:ext cx="30864" cy="308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835913" y="1088814"/>
            <a:ext cx="23572" cy="2357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241250" y="639655"/>
            <a:ext cx="26371" cy="263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708229" y="1727209"/>
            <a:ext cx="25644" cy="256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074807" y="4924113"/>
            <a:ext cx="15313" cy="153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958912" y="1987427"/>
            <a:ext cx="31094" cy="310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151856" y="297269"/>
            <a:ext cx="19059" cy="190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170934" y="2039536"/>
            <a:ext cx="21036" cy="210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103929" y="4951949"/>
            <a:ext cx="29722" cy="297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156619" y="2823934"/>
            <a:ext cx="15220" cy="152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605416" y="5673638"/>
            <a:ext cx="18125" cy="181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484000" y="3010129"/>
            <a:ext cx="15388" cy="153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372135" y="3182411"/>
            <a:ext cx="26519" cy="265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1579363" y="2656565"/>
            <a:ext cx="26049" cy="260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68882" y="5881476"/>
            <a:ext cx="14402" cy="144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295628" y="865883"/>
            <a:ext cx="18851" cy="188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814447" y="3791950"/>
            <a:ext cx="22636" cy="226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038359" y="2437971"/>
            <a:ext cx="26880" cy="268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355993" y="3076460"/>
            <a:ext cx="18083" cy="180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188204" y="2500755"/>
            <a:ext cx="16114" cy="161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540788" y="6397339"/>
            <a:ext cx="24464" cy="244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610605" y="5201120"/>
            <a:ext cx="18420" cy="184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682570" y="372329"/>
            <a:ext cx="18934" cy="189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011532" y="663388"/>
            <a:ext cx="23904" cy="239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Try furniture or glasses at home.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Education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3D models of the heart or planets.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Step-by-step repair overlays.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Smartphone users trying AR features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060965" y="3892458"/>
            <a:ext cx="433946" cy="4339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618403" y="3703533"/>
            <a:ext cx="534496" cy="5344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735127" y="4645841"/>
            <a:ext cx="551684" cy="5516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706097" y="4301910"/>
            <a:ext cx="729753" cy="7297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93330" y="3086661"/>
            <a:ext cx="32569" cy="325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975551" y="5142239"/>
            <a:ext cx="27418" cy="274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599678" y="3032557"/>
            <a:ext cx="15092" cy="150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72720" y="5529202"/>
            <a:ext cx="19501" cy="195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25428" y="5425078"/>
            <a:ext cx="25823" cy="258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964100" y="4356863"/>
            <a:ext cx="20308" cy="203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05581" y="6442082"/>
            <a:ext cx="19508" cy="195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169576" y="2360201"/>
            <a:ext cx="24197" cy="241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810890" y="167557"/>
            <a:ext cx="32672" cy="3267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639448" y="2918638"/>
            <a:ext cx="20866" cy="208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147830" y="677781"/>
            <a:ext cx="25797" cy="257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633724" y="5599304"/>
            <a:ext cx="29434" cy="294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091615" y="5569960"/>
            <a:ext cx="19480" cy="194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00064" y="4346273"/>
            <a:ext cx="29515" cy="295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00868" y="5785390"/>
            <a:ext cx="26267" cy="262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420319" y="1954814"/>
            <a:ext cx="18453" cy="184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660112" y="5763722"/>
            <a:ext cx="28487" cy="284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408950" y="1955194"/>
            <a:ext cx="30803" cy="308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015736" y="4420007"/>
            <a:ext cx="31197" cy="311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099373" y="6304094"/>
            <a:ext cx="22813" cy="228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07327" y="6008339"/>
            <a:ext cx="27160" cy="271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366574" y="2419684"/>
            <a:ext cx="21956" cy="219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116304" y="3546489"/>
            <a:ext cx="30459" cy="304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259934" y="5416018"/>
            <a:ext cx="31840" cy="318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542527" y="19316"/>
            <a:ext cx="29003" cy="290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797965" y="4361312"/>
            <a:ext cx="22212" cy="222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209696" y="4333331"/>
            <a:ext cx="15985" cy="159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003435" y="3929175"/>
            <a:ext cx="15169" cy="151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2138224" y="1053265"/>
            <a:ext cx="29805" cy="298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79007" y="614226"/>
            <a:ext cx="19468" cy="194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773838" y="6137338"/>
            <a:ext cx="26938" cy="269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944895" y="1272884"/>
            <a:ext cx="21204" cy="212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2123112" y="2180867"/>
            <a:ext cx="31050" cy="310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21514" y="3558463"/>
            <a:ext cx="16362" cy="163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317274" y="857054"/>
            <a:ext cx="31146" cy="311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679254" y="4173322"/>
            <a:ext cx="29199" cy="2919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56719" y="1422753"/>
            <a:ext cx="17731" cy="177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743856" y="2250681"/>
            <a:ext cx="18647" cy="186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095566" y="5405001"/>
            <a:ext cx="27200" cy="272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923822" y="1784711"/>
            <a:ext cx="24881" cy="248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Challenges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Hands-on learning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Fewer errors in field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Engaging marketing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on existing phones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and heat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Motion sickness for some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of camera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Content is costly to create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Glasses still bulky.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3D assets take time.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Privacy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Always-on cameras.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44597" y="3994616"/>
            <a:ext cx="503845" cy="5038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8632" y="4207288"/>
            <a:ext cx="582718" cy="5827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064723" y="3978023"/>
            <a:ext cx="451486" cy="4514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849163" y="2166435"/>
            <a:ext cx="454224" cy="4542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74616" y="2798285"/>
            <a:ext cx="31063" cy="310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158174" y="4958644"/>
            <a:ext cx="19366" cy="193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75828" y="4225289"/>
            <a:ext cx="21639" cy="216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04323" y="6269913"/>
            <a:ext cx="27945" cy="279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146618" y="4027657"/>
            <a:ext cx="25130" cy="251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87301" y="693744"/>
            <a:ext cx="29338" cy="293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34205" y="2152041"/>
            <a:ext cx="16686" cy="166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678754" y="3050416"/>
            <a:ext cx="27116" cy="271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033450" y="4129354"/>
            <a:ext cx="25139" cy="251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05175" y="5469160"/>
            <a:ext cx="14868" cy="148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00157" y="3755901"/>
            <a:ext cx="15749" cy="157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57109" y="693075"/>
            <a:ext cx="14295" cy="142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056504" y="6632611"/>
            <a:ext cx="15072" cy="1507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698957" y="4208655"/>
            <a:ext cx="14537" cy="145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062508" y="6350852"/>
            <a:ext cx="20026" cy="2002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91608" y="3800437"/>
            <a:ext cx="27802" cy="278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2124899" y="3122082"/>
            <a:ext cx="19182" cy="1918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211361" y="5720657"/>
            <a:ext cx="14386" cy="143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631836" y="5024065"/>
            <a:ext cx="18903" cy="189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874085" y="5179452"/>
            <a:ext cx="28178" cy="281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806796" y="2981914"/>
            <a:ext cx="20752" cy="207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356144" y="1547164"/>
            <a:ext cx="21513" cy="215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21983" y="2472029"/>
            <a:ext cx="32358" cy="323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022354" y="4424011"/>
            <a:ext cx="18706" cy="187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1580922" y="6407670"/>
            <a:ext cx="26541" cy="265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787095" y="2157113"/>
            <a:ext cx="16315" cy="163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53075" y="4825434"/>
            <a:ext cx="24053" cy="240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967529" y="4898480"/>
            <a:ext cx="16625" cy="166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264219" y="688440"/>
            <a:ext cx="17648" cy="176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217123" y="2017432"/>
            <a:ext cx="19332" cy="193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585409" y="5252100"/>
            <a:ext cx="15122" cy="151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945410" y="4771814"/>
            <a:ext cx="22708" cy="227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748561" y="3884021"/>
            <a:ext cx="17144" cy="171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800927" y="287296"/>
            <a:ext cx="20175" cy="201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79457" y="2277841"/>
            <a:ext cx="29145" cy="291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688681" y="1631222"/>
            <a:ext cx="28069" cy="280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735205" y="6516914"/>
            <a:ext cx="29888" cy="298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469889" y="5350064"/>
            <a:ext cx="22949" cy="229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337958" y="5220695"/>
            <a:ext cx="27727" cy="277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537901" y="390150"/>
            <a:ext cx="16424" cy="164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Lightweight glasses could make AR an everyday interface.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37">
  <a:themeElements>
    <a:clrScheme name="Morphiq seminar-337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seminar-337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Augmented Reality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