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22</c:v>
                </c:pt>
                <c:pt idx="2">
                  <c:v>27</c:v>
                </c:pt>
                <c:pt idx="3">
                  <c:v>33</c:v>
                </c:pt>
                <c:pt idx="4">
                  <c:v>40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39000" y="2591864"/>
            <a:ext cx="4191000" cy="2932636"/>
          </a:xfrm>
          <a:custGeom>
            <a:avLst/>
            <a:gdLst/>
            <a:ahLst/>
            <a:cxnLst/>
            <a:rect l="l" t="t" r="r" b="b"/>
            <a:pathLst>
              <a:path w="4191000" h="2932636">
                <a:moveTo>
                  <a:pt x="0" y="2932636"/>
                </a:moveTo>
                <a:lnTo>
                  <a:pt x="0" y="305863"/>
                </a:lnTo>
                <a:lnTo>
                  <a:pt x="104775" y="251912"/>
                </a:lnTo>
                <a:lnTo>
                  <a:pt x="209550" y="194707"/>
                </a:lnTo>
                <a:lnTo>
                  <a:pt x="314325" y="138534"/>
                </a:lnTo>
                <a:lnTo>
                  <a:pt x="419100" y="87601"/>
                </a:lnTo>
                <a:lnTo>
                  <a:pt x="523875" y="45723"/>
                </a:lnTo>
                <a:lnTo>
                  <a:pt x="628650" y="16037"/>
                </a:lnTo>
                <a:lnTo>
                  <a:pt x="733425" y="766"/>
                </a:lnTo>
                <a:lnTo>
                  <a:pt x="838200" y="1054"/>
                </a:lnTo>
                <a:lnTo>
                  <a:pt x="942975" y="16880"/>
                </a:lnTo>
                <a:lnTo>
                  <a:pt x="1047750" y="47058"/>
                </a:lnTo>
                <a:lnTo>
                  <a:pt x="1152525" y="89327"/>
                </a:lnTo>
                <a:lnTo>
                  <a:pt x="1257300" y="140523"/>
                </a:lnTo>
                <a:lnTo>
                  <a:pt x="1362075" y="196809"/>
                </a:lnTo>
                <a:lnTo>
                  <a:pt x="1466850" y="253969"/>
                </a:lnTo>
                <a:lnTo>
                  <a:pt x="1571625" y="307723"/>
                </a:lnTo>
                <a:lnTo>
                  <a:pt x="1676400" y="354044"/>
                </a:lnTo>
                <a:lnTo>
                  <a:pt x="1781175" y="389461"/>
                </a:lnTo>
                <a:lnTo>
                  <a:pt x="1885950" y="411323"/>
                </a:lnTo>
                <a:lnTo>
                  <a:pt x="1990725" y="417991"/>
                </a:lnTo>
                <a:lnTo>
                  <a:pt x="2095500" y="408966"/>
                </a:lnTo>
                <a:lnTo>
                  <a:pt x="2200275" y="384925"/>
                </a:lnTo>
                <a:lnTo>
                  <a:pt x="2305050" y="347667"/>
                </a:lnTo>
                <a:lnTo>
                  <a:pt x="2409825" y="299984"/>
                </a:lnTo>
                <a:lnTo>
                  <a:pt x="2514600" y="245448"/>
                </a:lnTo>
                <a:lnTo>
                  <a:pt x="2619375" y="188142"/>
                </a:lnTo>
                <a:lnTo>
                  <a:pt x="2724150" y="132361"/>
                </a:lnTo>
                <a:lnTo>
                  <a:pt x="2828925" y="82282"/>
                </a:lnTo>
                <a:lnTo>
                  <a:pt x="2933700" y="41656"/>
                </a:lnTo>
                <a:lnTo>
                  <a:pt x="3038475" y="13526"/>
                </a:lnTo>
                <a:lnTo>
                  <a:pt x="3143250" y="0"/>
                </a:lnTo>
                <a:lnTo>
                  <a:pt x="3248025" y="2090"/>
                </a:lnTo>
                <a:lnTo>
                  <a:pt x="3352800" y="19641"/>
                </a:lnTo>
                <a:lnTo>
                  <a:pt x="3457575" y="51336"/>
                </a:lnTo>
                <a:lnTo>
                  <a:pt x="3562350" y="94803"/>
                </a:lnTo>
                <a:lnTo>
                  <a:pt x="3667125" y="146786"/>
                </a:lnTo>
                <a:lnTo>
                  <a:pt x="3771900" y="203390"/>
                </a:lnTo>
                <a:lnTo>
                  <a:pt x="3876675" y="260375"/>
                </a:lnTo>
                <a:lnTo>
                  <a:pt x="3981450" y="313474"/>
                </a:lnTo>
                <a:lnTo>
                  <a:pt x="4086225" y="358709"/>
                </a:lnTo>
                <a:lnTo>
                  <a:pt x="4191000" y="392691"/>
                </a:lnTo>
                <a:lnTo>
                  <a:pt x="4191000" y="29326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3303361"/>
            <a:ext cx="4191000" cy="2221139"/>
          </a:xfrm>
          <a:custGeom>
            <a:avLst/>
            <a:gdLst/>
            <a:ahLst/>
            <a:cxnLst/>
            <a:rect l="l" t="t" r="r" b="b"/>
            <a:pathLst>
              <a:path w="4191000" h="2221139">
                <a:moveTo>
                  <a:pt x="0" y="2221139"/>
                </a:moveTo>
                <a:lnTo>
                  <a:pt x="0" y="230840"/>
                </a:lnTo>
                <a:lnTo>
                  <a:pt x="104775" y="292524"/>
                </a:lnTo>
                <a:lnTo>
                  <a:pt x="209550" y="346522"/>
                </a:lnTo>
                <a:lnTo>
                  <a:pt x="314325" y="387837"/>
                </a:lnTo>
                <a:lnTo>
                  <a:pt x="419100" y="412646"/>
                </a:lnTo>
                <a:lnTo>
                  <a:pt x="523875" y="418653"/>
                </a:lnTo>
                <a:lnTo>
                  <a:pt x="628650" y="405302"/>
                </a:lnTo>
                <a:lnTo>
                  <a:pt x="733425" y="373830"/>
                </a:lnTo>
                <a:lnTo>
                  <a:pt x="838200" y="327147"/>
                </a:lnTo>
                <a:lnTo>
                  <a:pt x="942975" y="269575"/>
                </a:lnTo>
                <a:lnTo>
                  <a:pt x="1047750" y="206439"/>
                </a:lnTo>
                <a:lnTo>
                  <a:pt x="1152525" y="143583"/>
                </a:lnTo>
                <a:lnTo>
                  <a:pt x="1257300" y="86823"/>
                </a:lnTo>
                <a:lnTo>
                  <a:pt x="1362075" y="41411"/>
                </a:lnTo>
                <a:lnTo>
                  <a:pt x="1466850" y="11549"/>
                </a:lnTo>
                <a:lnTo>
                  <a:pt x="1571625" y="0"/>
                </a:lnTo>
                <a:lnTo>
                  <a:pt x="1676400" y="7834"/>
                </a:lnTo>
                <a:lnTo>
                  <a:pt x="1781175" y="34324"/>
                </a:lnTo>
                <a:lnTo>
                  <a:pt x="1885950" y="77021"/>
                </a:lnTo>
                <a:lnTo>
                  <a:pt x="1990725" y="131972"/>
                </a:lnTo>
                <a:lnTo>
                  <a:pt x="2095500" y="194094"/>
                </a:lnTo>
                <a:lnTo>
                  <a:pt x="2200275" y="257638"/>
                </a:lnTo>
                <a:lnTo>
                  <a:pt x="2305050" y="316723"/>
                </a:lnTo>
                <a:lnTo>
                  <a:pt x="2409825" y="365883"/>
                </a:lnTo>
                <a:lnTo>
                  <a:pt x="2514600" y="400568"/>
                </a:lnTo>
                <a:lnTo>
                  <a:pt x="2619375" y="417569"/>
                </a:lnTo>
                <a:lnTo>
                  <a:pt x="2724150" y="415313"/>
                </a:lnTo>
                <a:lnTo>
                  <a:pt x="2828925" y="394009"/>
                </a:lnTo>
                <a:lnTo>
                  <a:pt x="2933700" y="355627"/>
                </a:lnTo>
                <a:lnTo>
                  <a:pt x="3038475" y="303719"/>
                </a:lnTo>
                <a:lnTo>
                  <a:pt x="3143250" y="243090"/>
                </a:lnTo>
                <a:lnTo>
                  <a:pt x="3248025" y="179348"/>
                </a:lnTo>
                <a:lnTo>
                  <a:pt x="3352800" y="118393"/>
                </a:lnTo>
                <a:lnTo>
                  <a:pt x="3457575" y="65864"/>
                </a:lnTo>
                <a:lnTo>
                  <a:pt x="3562350" y="26623"/>
                </a:lnTo>
                <a:lnTo>
                  <a:pt x="3667125" y="4301"/>
                </a:lnTo>
                <a:lnTo>
                  <a:pt x="3771900" y="962"/>
                </a:lnTo>
                <a:lnTo>
                  <a:pt x="3876675" y="16916"/>
                </a:lnTo>
                <a:lnTo>
                  <a:pt x="3981450" y="50688"/>
                </a:lnTo>
                <a:lnTo>
                  <a:pt x="4086225" y="99151"/>
                </a:lnTo>
                <a:lnTo>
                  <a:pt x="4191000" y="157821"/>
                </a:lnTo>
                <a:lnTo>
                  <a:pt x="4191000" y="22211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4015746"/>
            <a:ext cx="4191000" cy="1508754"/>
          </a:xfrm>
          <a:custGeom>
            <a:avLst/>
            <a:gdLst/>
            <a:ahLst/>
            <a:cxnLst/>
            <a:rect l="l" t="t" r="r" b="b"/>
            <a:pathLst>
              <a:path w="4191000" h="1508754">
                <a:moveTo>
                  <a:pt x="0" y="1508754"/>
                </a:moveTo>
                <a:lnTo>
                  <a:pt x="0" y="191078"/>
                </a:lnTo>
                <a:lnTo>
                  <a:pt x="104775" y="140829"/>
                </a:lnTo>
                <a:lnTo>
                  <a:pt x="209550" y="94712"/>
                </a:lnTo>
                <a:lnTo>
                  <a:pt x="314325" y="55502"/>
                </a:lnTo>
                <a:lnTo>
                  <a:pt x="419100" y="25557"/>
                </a:lnTo>
                <a:lnTo>
                  <a:pt x="523875" y="6678"/>
                </a:lnTo>
                <a:lnTo>
                  <a:pt x="628650" y="0"/>
                </a:lnTo>
                <a:lnTo>
                  <a:pt x="733425" y="5925"/>
                </a:lnTo>
                <a:lnTo>
                  <a:pt x="838200" y="24096"/>
                </a:lnTo>
                <a:lnTo>
                  <a:pt x="942975" y="53421"/>
                </a:lnTo>
                <a:lnTo>
                  <a:pt x="1047750" y="92137"/>
                </a:lnTo>
                <a:lnTo>
                  <a:pt x="1152525" y="137913"/>
                </a:lnTo>
                <a:lnTo>
                  <a:pt x="1257300" y="187998"/>
                </a:lnTo>
                <a:lnTo>
                  <a:pt x="1362075" y="239379"/>
                </a:lnTo>
                <a:lnTo>
                  <a:pt x="1466850" y="288965"/>
                </a:lnTo>
                <a:lnTo>
                  <a:pt x="1571625" y="333775"/>
                </a:lnTo>
                <a:lnTo>
                  <a:pt x="1676400" y="371112"/>
                </a:lnTo>
                <a:lnTo>
                  <a:pt x="1781175" y="398733"/>
                </a:lnTo>
                <a:lnTo>
                  <a:pt x="1885950" y="414974"/>
                </a:lnTo>
                <a:lnTo>
                  <a:pt x="1990725" y="418860"/>
                </a:lnTo>
                <a:lnTo>
                  <a:pt x="2095500" y="410157"/>
                </a:lnTo>
                <a:lnTo>
                  <a:pt x="2200275" y="389388"/>
                </a:lnTo>
                <a:lnTo>
                  <a:pt x="2305050" y="357802"/>
                </a:lnTo>
                <a:lnTo>
                  <a:pt x="2409825" y="317300"/>
                </a:lnTo>
                <a:lnTo>
                  <a:pt x="2514600" y="270316"/>
                </a:lnTo>
                <a:lnTo>
                  <a:pt x="2619375" y="219678"/>
                </a:lnTo>
                <a:lnTo>
                  <a:pt x="2724150" y="168429"/>
                </a:lnTo>
                <a:lnTo>
                  <a:pt x="2828925" y="119654"/>
                </a:lnTo>
                <a:lnTo>
                  <a:pt x="2933700" y="76285"/>
                </a:lnTo>
                <a:lnTo>
                  <a:pt x="3038475" y="40931"/>
                </a:lnTo>
                <a:lnTo>
                  <a:pt x="3143250" y="15718"/>
                </a:lnTo>
                <a:lnTo>
                  <a:pt x="3248025" y="2163"/>
                </a:lnTo>
                <a:lnTo>
                  <a:pt x="3352800" y="1080"/>
                </a:lnTo>
                <a:lnTo>
                  <a:pt x="3457575" y="12536"/>
                </a:lnTo>
                <a:lnTo>
                  <a:pt x="3562350" y="35840"/>
                </a:lnTo>
                <a:lnTo>
                  <a:pt x="3667125" y="69592"/>
                </a:lnTo>
                <a:lnTo>
                  <a:pt x="3771900" y="111761"/>
                </a:lnTo>
                <a:lnTo>
                  <a:pt x="3876675" y="159812"/>
                </a:lnTo>
                <a:lnTo>
                  <a:pt x="3981450" y="210853"/>
                </a:lnTo>
                <a:lnTo>
                  <a:pt x="4086225" y="261816"/>
                </a:lnTo>
                <a:lnTo>
                  <a:pt x="4191000" y="309635"/>
                </a:lnTo>
                <a:lnTo>
                  <a:pt x="4191000" y="15087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4729346"/>
            <a:ext cx="4191000" cy="795154"/>
          </a:xfrm>
          <a:custGeom>
            <a:avLst/>
            <a:gdLst/>
            <a:ahLst/>
            <a:cxnLst/>
            <a:rect l="l" t="t" r="r" b="b"/>
            <a:pathLst>
              <a:path w="4191000" h="795154">
                <a:moveTo>
                  <a:pt x="0" y="795154"/>
                </a:moveTo>
                <a:lnTo>
                  <a:pt x="0" y="224728"/>
                </a:lnTo>
                <a:lnTo>
                  <a:pt x="104775" y="288826"/>
                </a:lnTo>
                <a:lnTo>
                  <a:pt x="209550" y="344966"/>
                </a:lnTo>
                <a:lnTo>
                  <a:pt x="314325" y="387591"/>
                </a:lnTo>
                <a:lnTo>
                  <a:pt x="419100" y="412483"/>
                </a:lnTo>
                <a:lnTo>
                  <a:pt x="523875" y="417177"/>
                </a:lnTo>
                <a:lnTo>
                  <a:pt x="628650" y="401210"/>
                </a:lnTo>
                <a:lnTo>
                  <a:pt x="733425" y="366162"/>
                </a:lnTo>
                <a:lnTo>
                  <a:pt x="838200" y="315501"/>
                </a:lnTo>
                <a:lnTo>
                  <a:pt x="942975" y="254242"/>
                </a:lnTo>
                <a:lnTo>
                  <a:pt x="1047750" y="188446"/>
                </a:lnTo>
                <a:lnTo>
                  <a:pt x="1152525" y="124628"/>
                </a:lnTo>
                <a:lnTo>
                  <a:pt x="1257300" y="69101"/>
                </a:lnTo>
                <a:lnTo>
                  <a:pt x="1362075" y="27363"/>
                </a:lnTo>
                <a:lnTo>
                  <a:pt x="1466850" y="3543"/>
                </a:lnTo>
                <a:lnTo>
                  <a:pt x="1571625" y="0"/>
                </a:lnTo>
                <a:lnTo>
                  <a:pt x="1676400" y="17084"/>
                </a:lnTo>
                <a:lnTo>
                  <a:pt x="1781175" y="53104"/>
                </a:lnTo>
                <a:lnTo>
                  <a:pt x="1885950" y="104496"/>
                </a:lnTo>
                <a:lnTo>
                  <a:pt x="1990725" y="166172"/>
                </a:lnTo>
                <a:lnTo>
                  <a:pt x="2095500" y="232029"/>
                </a:lnTo>
                <a:lnTo>
                  <a:pt x="2200275" y="295549"/>
                </a:lnTo>
                <a:lnTo>
                  <a:pt x="2305050" y="350445"/>
                </a:lnTo>
                <a:lnTo>
                  <a:pt x="2409825" y="391284"/>
                </a:lnTo>
                <a:lnTo>
                  <a:pt x="2514600" y="414024"/>
                </a:lnTo>
                <a:lnTo>
                  <a:pt x="2619375" y="416414"/>
                </a:lnTo>
                <a:lnTo>
                  <a:pt x="2724150" y="398219"/>
                </a:lnTo>
                <a:lnTo>
                  <a:pt x="2828925" y="361238"/>
                </a:lnTo>
                <a:lnTo>
                  <a:pt x="2933700" y="309131"/>
                </a:lnTo>
                <a:lnTo>
                  <a:pt x="3038475" y="247057"/>
                </a:lnTo>
                <a:lnTo>
                  <a:pt x="3143250" y="181158"/>
                </a:lnTo>
                <a:lnTo>
                  <a:pt x="3248025" y="117957"/>
                </a:lnTo>
                <a:lnTo>
                  <a:pt x="3352800" y="63708"/>
                </a:lnTo>
                <a:lnTo>
                  <a:pt x="3457575" y="23781"/>
                </a:lnTo>
                <a:lnTo>
                  <a:pt x="3562350" y="2128"/>
                </a:lnTo>
                <a:lnTo>
                  <a:pt x="3667125" y="891"/>
                </a:lnTo>
                <a:lnTo>
                  <a:pt x="3771900" y="20193"/>
                </a:lnTo>
                <a:lnTo>
                  <a:pt x="3876675" y="58123"/>
                </a:lnTo>
                <a:lnTo>
                  <a:pt x="3981450" y="110928"/>
                </a:lnTo>
                <a:lnTo>
                  <a:pt x="4086225" y="173381"/>
                </a:lnTo>
                <a:lnTo>
                  <a:pt x="4191000" y="239302"/>
                </a:lnTo>
                <a:lnTo>
                  <a:pt x="4191000" y="7951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05060" y="1752600"/>
            <a:ext cx="838200" cy="838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TECHNICAL SEMINAR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Renewable Energy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Solar, wind and the path to clean power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51800" y="18097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814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Renewable energy comes from sources that refill naturally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and wind are now among the cheapest power sources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Storage and smart grids handle their variability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energy is central to climate goals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1950s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Solar cells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First practical PV cells</a:t>
            </a:r>
          </a:p>
        </p:txBody>
      </p:sp>
      <p:sp>
        <p:nvSpPr>
          <p:cNvPr id="9" name="Chevron 8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1980s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Wind farms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Early commercial turbines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2010s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Cost drop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Solar and wind become cheap</a:t>
            </a:r>
          </a:p>
        </p:txBody>
      </p:sp>
      <p:sp>
        <p:nvSpPr>
          <p:cNvPr id="17" name="Chevron 16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Storage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Batteries scale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5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Photovoltaics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cells turn light directly into electricity.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Wind turbines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Blades turn a generator using wind energy.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 storage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and pumped hydro balance supply.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Generation, storage and a smart grid.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Variable renewable output is smoothed by forecasting, battery storage and flexible demand, while a digital grid balances supply and demand every second.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8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Rooftop solar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Homes and offices cut bills.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Solar parks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Large plants for utilities.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Microgrids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Power for remote villages.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Share of renewables in new capacity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2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Challenges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8" name="Rectangle 7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fuel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 emissions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independence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Creates local jobs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Weather dependent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storage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Land use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Grid upgrades required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 and wind change.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 cost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still costly.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Transmission must expand.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Cheaper storage will make round-the-clock clean power common.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Renewables are now mainstream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Storage and grids are the key enablers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Policy and finance will set the pace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8145"/>
            <a:ext cx="5486400" cy="4799855"/>
          </a:xfrm>
          <a:custGeom>
            <a:avLst/>
            <a:gdLst/>
            <a:ahLst/>
            <a:cxnLst/>
            <a:rect l="l" t="t" r="r" b="b"/>
            <a:pathLst>
              <a:path w="5486400" h="4799855">
                <a:moveTo>
                  <a:pt x="0" y="4799855"/>
                </a:moveTo>
                <a:lnTo>
                  <a:pt x="0" y="470398"/>
                </a:lnTo>
                <a:lnTo>
                  <a:pt x="137160" y="536637"/>
                </a:lnTo>
                <a:lnTo>
                  <a:pt x="274320" y="593522"/>
                </a:lnTo>
                <a:lnTo>
                  <a:pt x="411480" y="638317"/>
                </a:lnTo>
                <a:lnTo>
                  <a:pt x="548640" y="668869"/>
                </a:lnTo>
                <a:lnTo>
                  <a:pt x="685800" y="683706"/>
                </a:lnTo>
                <a:lnTo>
                  <a:pt x="822960" y="682116"/>
                </a:lnTo>
                <a:lnTo>
                  <a:pt x="960120" y="664176"/>
                </a:lnTo>
                <a:lnTo>
                  <a:pt x="1097280" y="630747"/>
                </a:lnTo>
                <a:lnTo>
                  <a:pt x="1234440" y="583438"/>
                </a:lnTo>
                <a:lnTo>
                  <a:pt x="1371600" y="524525"/>
                </a:lnTo>
                <a:lnTo>
                  <a:pt x="1508760" y="456840"/>
                </a:lnTo>
                <a:lnTo>
                  <a:pt x="1645920" y="383640"/>
                </a:lnTo>
                <a:lnTo>
                  <a:pt x="1783080" y="308444"/>
                </a:lnTo>
                <a:lnTo>
                  <a:pt x="1920240" y="234869"/>
                </a:lnTo>
                <a:lnTo>
                  <a:pt x="2057400" y="166455"/>
                </a:lnTo>
                <a:lnTo>
                  <a:pt x="2194560" y="106491"/>
                </a:lnTo>
                <a:lnTo>
                  <a:pt x="2331720" y="57861"/>
                </a:lnTo>
                <a:lnTo>
                  <a:pt x="2468880" y="22905"/>
                </a:lnTo>
                <a:lnTo>
                  <a:pt x="2606040" y="3304"/>
                </a:lnTo>
                <a:lnTo>
                  <a:pt x="2743200" y="0"/>
                </a:lnTo>
                <a:lnTo>
                  <a:pt x="2880360" y="13152"/>
                </a:lnTo>
                <a:lnTo>
                  <a:pt x="3017520" y="42128"/>
                </a:lnTo>
                <a:lnTo>
                  <a:pt x="3154680" y="85534"/>
                </a:lnTo>
                <a:lnTo>
                  <a:pt x="3291840" y="141283"/>
                </a:lnTo>
                <a:lnTo>
                  <a:pt x="3429000" y="206692"/>
                </a:lnTo>
                <a:lnTo>
                  <a:pt x="3566160" y="278617"/>
                </a:lnTo>
                <a:lnTo>
                  <a:pt x="3703320" y="353598"/>
                </a:lnTo>
                <a:lnTo>
                  <a:pt x="3840480" y="428029"/>
                </a:lnTo>
                <a:lnTo>
                  <a:pt x="3977640" y="498329"/>
                </a:lnTo>
                <a:lnTo>
                  <a:pt x="4114800" y="561118"/>
                </a:lnTo>
                <a:lnTo>
                  <a:pt x="4251960" y="613375"/>
                </a:lnTo>
                <a:lnTo>
                  <a:pt x="4389120" y="652589"/>
                </a:lnTo>
                <a:lnTo>
                  <a:pt x="4526280" y="676871"/>
                </a:lnTo>
                <a:lnTo>
                  <a:pt x="4663440" y="685055"/>
                </a:lnTo>
                <a:lnTo>
                  <a:pt x="4800600" y="676747"/>
                </a:lnTo>
                <a:lnTo>
                  <a:pt x="4937760" y="652346"/>
                </a:lnTo>
                <a:lnTo>
                  <a:pt x="5074920" y="613026"/>
                </a:lnTo>
                <a:lnTo>
                  <a:pt x="5212080" y="560679"/>
                </a:lnTo>
                <a:lnTo>
                  <a:pt x="5349240" y="497821"/>
                </a:lnTo>
                <a:lnTo>
                  <a:pt x="5486400" y="427477"/>
                </a:lnTo>
                <a:lnTo>
                  <a:pt x="5486400" y="47998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4375"/>
            <a:ext cx="5486400" cy="3633625"/>
          </a:xfrm>
          <a:custGeom>
            <a:avLst/>
            <a:gdLst/>
            <a:ahLst/>
            <a:cxnLst/>
            <a:rect l="l" t="t" r="r" b="b"/>
            <a:pathLst>
              <a:path w="5486400" h="3633625">
                <a:moveTo>
                  <a:pt x="0" y="3633625"/>
                </a:moveTo>
                <a:lnTo>
                  <a:pt x="0" y="34121"/>
                </a:lnTo>
                <a:lnTo>
                  <a:pt x="137160" y="99651"/>
                </a:lnTo>
                <a:lnTo>
                  <a:pt x="274320" y="191225"/>
                </a:lnTo>
                <a:lnTo>
                  <a:pt x="411480" y="298993"/>
                </a:lnTo>
                <a:lnTo>
                  <a:pt x="548640" y="411363"/>
                </a:lnTo>
                <a:lnTo>
                  <a:pt x="685800" y="516250"/>
                </a:lnTo>
                <a:lnTo>
                  <a:pt x="822960" y="602371"/>
                </a:lnTo>
                <a:lnTo>
                  <a:pt x="960120" y="660464"/>
                </a:lnTo>
                <a:lnTo>
                  <a:pt x="1097280" y="684279"/>
                </a:lnTo>
                <a:lnTo>
                  <a:pt x="1234440" y="671256"/>
                </a:lnTo>
                <a:lnTo>
                  <a:pt x="1371600" y="622794"/>
                </a:lnTo>
                <a:lnTo>
                  <a:pt x="1508760" y="544107"/>
                </a:lnTo>
                <a:lnTo>
                  <a:pt x="1645920" y="443658"/>
                </a:lnTo>
                <a:lnTo>
                  <a:pt x="1783080" y="332251"/>
                </a:lnTo>
                <a:lnTo>
                  <a:pt x="1920240" y="221870"/>
                </a:lnTo>
                <a:lnTo>
                  <a:pt x="2057400" y="124387"/>
                </a:lnTo>
                <a:lnTo>
                  <a:pt x="2194560" y="50288"/>
                </a:lnTo>
                <a:lnTo>
                  <a:pt x="2331720" y="7542"/>
                </a:lnTo>
                <a:lnTo>
                  <a:pt x="2468880" y="747"/>
                </a:lnTo>
                <a:lnTo>
                  <a:pt x="2606040" y="30635"/>
                </a:lnTo>
                <a:lnTo>
                  <a:pt x="2743200" y="93990"/>
                </a:lnTo>
                <a:lnTo>
                  <a:pt x="2880360" y="183998"/>
                </a:lnTo>
                <a:lnTo>
                  <a:pt x="3017520" y="290978"/>
                </a:lnTo>
                <a:lnTo>
                  <a:pt x="3154680" y="403422"/>
                </a:lnTo>
                <a:lnTo>
                  <a:pt x="3291840" y="509237"/>
                </a:lnTo>
                <a:lnTo>
                  <a:pt x="3429000" y="597041"/>
                </a:lnTo>
                <a:lnTo>
                  <a:pt x="3566160" y="657389"/>
                </a:lnTo>
                <a:lnTo>
                  <a:pt x="3703320" y="683790"/>
                </a:lnTo>
                <a:lnTo>
                  <a:pt x="3840480" y="673406"/>
                </a:lnTo>
                <a:lnTo>
                  <a:pt x="3977640" y="627352"/>
                </a:lnTo>
                <a:lnTo>
                  <a:pt x="4114800" y="550582"/>
                </a:lnTo>
                <a:lnTo>
                  <a:pt x="4251960" y="451354"/>
                </a:lnTo>
                <a:lnTo>
                  <a:pt x="4389120" y="340341"/>
                </a:lnTo>
                <a:lnTo>
                  <a:pt x="4526280" y="229483"/>
                </a:lnTo>
                <a:lnTo>
                  <a:pt x="4663440" y="130704"/>
                </a:lnTo>
                <a:lnTo>
                  <a:pt x="4800600" y="54630"/>
                </a:lnTo>
                <a:lnTo>
                  <a:pt x="4937760" y="9441"/>
                </a:lnTo>
                <a:lnTo>
                  <a:pt x="5074920" y="0"/>
                </a:lnTo>
                <a:lnTo>
                  <a:pt x="5212080" y="27322"/>
                </a:lnTo>
                <a:lnTo>
                  <a:pt x="5349240" y="88467"/>
                </a:lnTo>
                <a:lnTo>
                  <a:pt x="5486400" y="176859"/>
                </a:lnTo>
                <a:lnTo>
                  <a:pt x="5486400" y="3633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90452"/>
            <a:ext cx="5486400" cy="2467548"/>
          </a:xfrm>
          <a:custGeom>
            <a:avLst/>
            <a:gdLst/>
            <a:ahLst/>
            <a:cxnLst/>
            <a:rect l="l" t="t" r="r" b="b"/>
            <a:pathLst>
              <a:path w="5486400" h="2467548">
                <a:moveTo>
                  <a:pt x="0" y="2467548"/>
                </a:moveTo>
                <a:lnTo>
                  <a:pt x="0" y="537089"/>
                </a:lnTo>
                <a:lnTo>
                  <a:pt x="137160" y="611510"/>
                </a:lnTo>
                <a:lnTo>
                  <a:pt x="274320" y="661887"/>
                </a:lnTo>
                <a:lnTo>
                  <a:pt x="411480" y="683736"/>
                </a:lnTo>
                <a:lnTo>
                  <a:pt x="548640" y="675108"/>
                </a:lnTo>
                <a:lnTo>
                  <a:pt x="685800" y="636774"/>
                </a:lnTo>
                <a:lnTo>
                  <a:pt x="822960" y="572146"/>
                </a:lnTo>
                <a:lnTo>
                  <a:pt x="960120" y="486982"/>
                </a:lnTo>
                <a:lnTo>
                  <a:pt x="1097280" y="388867"/>
                </a:lnTo>
                <a:lnTo>
                  <a:pt x="1234440" y="286539"/>
                </a:lnTo>
                <a:lnTo>
                  <a:pt x="1371600" y="189112"/>
                </a:lnTo>
                <a:lnTo>
                  <a:pt x="1508760" y="105263"/>
                </a:lnTo>
                <a:lnTo>
                  <a:pt x="1645920" y="42462"/>
                </a:lnTo>
                <a:lnTo>
                  <a:pt x="1783080" y="6301"/>
                </a:lnTo>
                <a:lnTo>
                  <a:pt x="1920240" y="0"/>
                </a:lnTo>
                <a:lnTo>
                  <a:pt x="2057400" y="24122"/>
                </a:lnTo>
                <a:lnTo>
                  <a:pt x="2194560" y="76517"/>
                </a:lnTo>
                <a:lnTo>
                  <a:pt x="2331720" y="152519"/>
                </a:lnTo>
                <a:lnTo>
                  <a:pt x="2468880" y="245360"/>
                </a:lnTo>
                <a:lnTo>
                  <a:pt x="2606040" y="346769"/>
                </a:lnTo>
                <a:lnTo>
                  <a:pt x="2743200" y="447715"/>
                </a:lnTo>
                <a:lnTo>
                  <a:pt x="2880360" y="539206"/>
                </a:lnTo>
                <a:lnTo>
                  <a:pt x="3017520" y="613095"/>
                </a:lnTo>
                <a:lnTo>
                  <a:pt x="3154680" y="662800"/>
                </a:lnTo>
                <a:lnTo>
                  <a:pt x="3291840" y="683895"/>
                </a:lnTo>
                <a:lnTo>
                  <a:pt x="3429000" y="674499"/>
                </a:lnTo>
                <a:lnTo>
                  <a:pt x="3566160" y="635451"/>
                </a:lnTo>
                <a:lnTo>
                  <a:pt x="3703320" y="570227"/>
                </a:lnTo>
                <a:lnTo>
                  <a:pt x="3840480" y="484638"/>
                </a:lnTo>
                <a:lnTo>
                  <a:pt x="3977640" y="386307"/>
                </a:lnTo>
                <a:lnTo>
                  <a:pt x="4114800" y="283990"/>
                </a:lnTo>
                <a:lnTo>
                  <a:pt x="4251960" y="186802"/>
                </a:lnTo>
                <a:lnTo>
                  <a:pt x="4389120" y="103398"/>
                </a:lnTo>
                <a:lnTo>
                  <a:pt x="4526280" y="41207"/>
                </a:lnTo>
                <a:lnTo>
                  <a:pt x="4663440" y="5768"/>
                </a:lnTo>
                <a:lnTo>
                  <a:pt x="4800600" y="237"/>
                </a:lnTo>
                <a:lnTo>
                  <a:pt x="4937760" y="25108"/>
                </a:lnTo>
                <a:lnTo>
                  <a:pt x="5074920" y="78164"/>
                </a:lnTo>
                <a:lnTo>
                  <a:pt x="5212080" y="154680"/>
                </a:lnTo>
                <a:lnTo>
                  <a:pt x="5349240" y="247842"/>
                </a:lnTo>
                <a:lnTo>
                  <a:pt x="5486400" y="349352"/>
                </a:lnTo>
                <a:lnTo>
                  <a:pt x="5486400" y="24675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5463"/>
            <a:ext cx="5486400" cy="1302537"/>
          </a:xfrm>
          <a:custGeom>
            <a:avLst/>
            <a:gdLst/>
            <a:ahLst/>
            <a:cxnLst/>
            <a:rect l="l" t="t" r="r" b="b"/>
            <a:pathLst>
              <a:path w="5486400" h="1302537">
                <a:moveTo>
                  <a:pt x="0" y="1302537"/>
                </a:moveTo>
                <a:lnTo>
                  <a:pt x="0" y="96145"/>
                </a:lnTo>
                <a:lnTo>
                  <a:pt x="137160" y="33865"/>
                </a:lnTo>
                <a:lnTo>
                  <a:pt x="274320" y="2557"/>
                </a:lnTo>
                <a:lnTo>
                  <a:pt x="411480" y="5363"/>
                </a:lnTo>
                <a:lnTo>
                  <a:pt x="548640" y="42003"/>
                </a:lnTo>
                <a:lnTo>
                  <a:pt x="685800" y="108797"/>
                </a:lnTo>
                <a:lnTo>
                  <a:pt x="822960" y="199043"/>
                </a:lnTo>
                <a:lnTo>
                  <a:pt x="960120" y="303680"/>
                </a:lnTo>
                <a:lnTo>
                  <a:pt x="1097280" y="412205"/>
                </a:lnTo>
                <a:lnTo>
                  <a:pt x="1234440" y="513725"/>
                </a:lnTo>
                <a:lnTo>
                  <a:pt x="1371600" y="598050"/>
                </a:lnTo>
                <a:lnTo>
                  <a:pt x="1508760" y="656714"/>
                </a:lnTo>
                <a:lnTo>
                  <a:pt x="1645920" y="683830"/>
                </a:lnTo>
                <a:lnTo>
                  <a:pt x="1783080" y="676675"/>
                </a:lnTo>
                <a:lnTo>
                  <a:pt x="1920240" y="635967"/>
                </a:lnTo>
                <a:lnTo>
                  <a:pt x="2057400" y="565794"/>
                </a:lnTo>
                <a:lnTo>
                  <a:pt x="2194560" y="473198"/>
                </a:lnTo>
                <a:lnTo>
                  <a:pt x="2331720" y="367474"/>
                </a:lnTo>
                <a:lnTo>
                  <a:pt x="2468880" y="259235"/>
                </a:lnTo>
                <a:lnTo>
                  <a:pt x="2606040" y="159346"/>
                </a:lnTo>
                <a:lnTo>
                  <a:pt x="2743200" y="77834"/>
                </a:lnTo>
                <a:lnTo>
                  <a:pt x="2880360" y="22880"/>
                </a:lnTo>
                <a:lnTo>
                  <a:pt x="3017520" y="0"/>
                </a:lnTo>
                <a:lnTo>
                  <a:pt x="3154680" y="11492"/>
                </a:lnTo>
                <a:lnTo>
                  <a:pt x="3291840" y="56202"/>
                </a:lnTo>
                <a:lnTo>
                  <a:pt x="3429000" y="129642"/>
                </a:lnTo>
                <a:lnTo>
                  <a:pt x="3566160" y="224440"/>
                </a:lnTo>
                <a:lnTo>
                  <a:pt x="3703320" y="331080"/>
                </a:lnTo>
                <a:lnTo>
                  <a:pt x="3840480" y="438859"/>
                </a:lnTo>
                <a:lnTo>
                  <a:pt x="3977640" y="536956"/>
                </a:lnTo>
                <a:lnTo>
                  <a:pt x="4114800" y="615526"/>
                </a:lnTo>
                <a:lnTo>
                  <a:pt x="4251960" y="666682"/>
                </a:lnTo>
                <a:lnTo>
                  <a:pt x="4389120" y="685288"/>
                </a:lnTo>
                <a:lnTo>
                  <a:pt x="4526280" y="669477"/>
                </a:lnTo>
                <a:lnTo>
                  <a:pt x="4663440" y="620836"/>
                </a:lnTo>
                <a:lnTo>
                  <a:pt x="4800600" y="544248"/>
                </a:lnTo>
                <a:lnTo>
                  <a:pt x="4937760" y="447401"/>
                </a:lnTo>
                <a:lnTo>
                  <a:pt x="5074920" y="340015"/>
                </a:lnTo>
                <a:lnTo>
                  <a:pt x="5212080" y="232870"/>
                </a:lnTo>
                <a:lnTo>
                  <a:pt x="5349240" y="136722"/>
                </a:lnTo>
                <a:lnTo>
                  <a:pt x="5486400" y="61221"/>
                </a:lnTo>
                <a:lnTo>
                  <a:pt x="5486400" y="13025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38">
  <a:themeElements>
    <a:clrScheme name="Morphiq seminar-338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seminar-338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Renewable Energy Systems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