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24</c:v>
                </c:pt>
                <c:pt idx="2">
                  <c:v>41</c:v>
                </c:pt>
                <c:pt idx="3">
                  <c:v>58</c:v>
                </c:pt>
                <c:pt idx="4">
                  <c:v>70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GENERATIVE AI AT WORK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GENERATIVE AI AT WORK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GENERATIVE AI AT WORK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GENERATIVE AI AT WORK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52741" y="1097661"/>
            <a:ext cx="86868" cy="8686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47451" y="1454321"/>
            <a:ext cx="97448" cy="974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442161" y="1810981"/>
            <a:ext cx="108028" cy="108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436871" y="2167641"/>
            <a:ext cx="118608" cy="1186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431581" y="2524301"/>
            <a:ext cx="129188" cy="1291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26291" y="2880961"/>
            <a:ext cx="139768" cy="1397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421001" y="3237621"/>
            <a:ext cx="150348" cy="1503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15711" y="3594281"/>
            <a:ext cx="160929" cy="1609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410421" y="3950941"/>
            <a:ext cx="171509" cy="171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405131" y="4307601"/>
            <a:ext cx="182089" cy="1820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99841" y="4664261"/>
            <a:ext cx="192669" cy="1926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94551" y="5020921"/>
            <a:ext cx="203249" cy="20324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389261" y="537758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83970" y="5734240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809401" y="1092371"/>
            <a:ext cx="97448" cy="974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804111" y="1449031"/>
            <a:ext cx="108028" cy="108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98821" y="1805691"/>
            <a:ext cx="118608" cy="1186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793531" y="2162351"/>
            <a:ext cx="129188" cy="1291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788241" y="2519011"/>
            <a:ext cx="139768" cy="1397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782951" y="2875671"/>
            <a:ext cx="150348" cy="15034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777661" y="3232331"/>
            <a:ext cx="160929" cy="1609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772371" y="3588991"/>
            <a:ext cx="171509" cy="171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67081" y="3945651"/>
            <a:ext cx="182089" cy="1820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61791" y="4302311"/>
            <a:ext cx="192669" cy="1926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756501" y="4658971"/>
            <a:ext cx="203249" cy="203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751211" y="501563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745920" y="5372290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740630" y="5728950"/>
            <a:ext cx="234989" cy="234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166061" y="1087081"/>
            <a:ext cx="108028" cy="10802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160771" y="1443741"/>
            <a:ext cx="118608" cy="1186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155481" y="1800401"/>
            <a:ext cx="129188" cy="1291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50191" y="2157061"/>
            <a:ext cx="139768" cy="1397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144901" y="2513721"/>
            <a:ext cx="150348" cy="1503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139611" y="2870381"/>
            <a:ext cx="160929" cy="1609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4321" y="3227041"/>
            <a:ext cx="171509" cy="171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129031" y="3583701"/>
            <a:ext cx="182089" cy="1820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123741" y="3940361"/>
            <a:ext cx="192669" cy="1926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118451" y="4297021"/>
            <a:ext cx="203249" cy="203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113161" y="4653681"/>
            <a:ext cx="213829" cy="2138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107870" y="5010340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102580" y="5367000"/>
            <a:ext cx="234989" cy="234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097290" y="5723660"/>
            <a:ext cx="245569" cy="245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522721" y="1081791"/>
            <a:ext cx="118608" cy="1186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517431" y="1438451"/>
            <a:ext cx="129188" cy="1291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512141" y="1795111"/>
            <a:ext cx="139768" cy="1397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506851" y="2151771"/>
            <a:ext cx="150348" cy="1503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501561" y="2508431"/>
            <a:ext cx="160929" cy="1609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496271" y="2865091"/>
            <a:ext cx="171509" cy="171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490981" y="3221751"/>
            <a:ext cx="182089" cy="1820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485691" y="3578411"/>
            <a:ext cx="192669" cy="1926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480401" y="3935071"/>
            <a:ext cx="203249" cy="203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475111" y="429173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469820" y="4648390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464530" y="5005050"/>
            <a:ext cx="234989" cy="234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459240" y="5361710"/>
            <a:ext cx="245569" cy="245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453950" y="5718370"/>
            <a:ext cx="256149" cy="2561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879381" y="1076501"/>
            <a:ext cx="129188" cy="1291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874091" y="1433161"/>
            <a:ext cx="139768" cy="1397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868801" y="1789821"/>
            <a:ext cx="150348" cy="1503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863511" y="2146481"/>
            <a:ext cx="160929" cy="1609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858221" y="2503141"/>
            <a:ext cx="171509" cy="171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852931" y="2859801"/>
            <a:ext cx="182089" cy="1820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847641" y="3216461"/>
            <a:ext cx="192669" cy="1926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842351" y="3573121"/>
            <a:ext cx="203249" cy="203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837061" y="392978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831770" y="4286440"/>
            <a:ext cx="224409" cy="2244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826480" y="4643100"/>
            <a:ext cx="234989" cy="234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821190" y="4999760"/>
            <a:ext cx="245569" cy="245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8815900" y="5356420"/>
            <a:ext cx="256149" cy="2561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8810610" y="5713080"/>
            <a:ext cx="266729" cy="2667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236041" y="1071211"/>
            <a:ext cx="139768" cy="13976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230751" y="1427871"/>
            <a:ext cx="150348" cy="1503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225461" y="1784531"/>
            <a:ext cx="160929" cy="1609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220171" y="2141191"/>
            <a:ext cx="171509" cy="1715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214881" y="2497851"/>
            <a:ext cx="182089" cy="1820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209591" y="2854511"/>
            <a:ext cx="192669" cy="1926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204301" y="3211171"/>
            <a:ext cx="203249" cy="203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199011" y="356783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193720" y="3924491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188430" y="4281150"/>
            <a:ext cx="234989" cy="234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183140" y="4637810"/>
            <a:ext cx="245569" cy="245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177850" y="4994470"/>
            <a:ext cx="256149" cy="2561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172560" y="5351130"/>
            <a:ext cx="266729" cy="2667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167270" y="5707790"/>
            <a:ext cx="277309" cy="2773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592701" y="1065921"/>
            <a:ext cx="150348" cy="1503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587411" y="1422581"/>
            <a:ext cx="160929" cy="1609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582121" y="1779241"/>
            <a:ext cx="171509" cy="171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576831" y="2135901"/>
            <a:ext cx="182089" cy="1820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571541" y="2492561"/>
            <a:ext cx="192669" cy="1926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566251" y="2849221"/>
            <a:ext cx="203249" cy="203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560961" y="320588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555670" y="3562541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550380" y="3919200"/>
            <a:ext cx="234989" cy="2349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545090" y="4275860"/>
            <a:ext cx="245569" cy="245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539800" y="4632520"/>
            <a:ext cx="256149" cy="2561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534510" y="4989180"/>
            <a:ext cx="266729" cy="2667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529220" y="5345840"/>
            <a:ext cx="277309" cy="2773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523930" y="5702500"/>
            <a:ext cx="287889" cy="287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949361" y="1060631"/>
            <a:ext cx="160929" cy="1609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944071" y="1417291"/>
            <a:ext cx="171509" cy="171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938781" y="1773951"/>
            <a:ext cx="182089" cy="1820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933491" y="2130611"/>
            <a:ext cx="192669" cy="1926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928201" y="2487271"/>
            <a:ext cx="203249" cy="203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922911" y="284393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917620" y="3200591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912330" y="3557250"/>
            <a:ext cx="234989" cy="234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907040" y="3913910"/>
            <a:ext cx="245569" cy="245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901750" y="4270570"/>
            <a:ext cx="256149" cy="2561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896460" y="4627230"/>
            <a:ext cx="266729" cy="2667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891170" y="4983890"/>
            <a:ext cx="277309" cy="2773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9885880" y="5340550"/>
            <a:ext cx="287889" cy="287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9880590" y="5697210"/>
            <a:ext cx="298470" cy="2984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306021" y="1055341"/>
            <a:ext cx="171509" cy="1715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300731" y="1412001"/>
            <a:ext cx="182089" cy="1820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295441" y="1768661"/>
            <a:ext cx="192669" cy="1926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290151" y="2125321"/>
            <a:ext cx="203249" cy="203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284861" y="248198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0279570" y="2838641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0274280" y="3195300"/>
            <a:ext cx="234989" cy="234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0268990" y="3551960"/>
            <a:ext cx="245569" cy="2455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0263700" y="3908620"/>
            <a:ext cx="256149" cy="2561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0258410" y="4265280"/>
            <a:ext cx="266729" cy="2667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0253120" y="4621940"/>
            <a:ext cx="277309" cy="2773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0247830" y="4978600"/>
            <a:ext cx="287889" cy="287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0242540" y="5335260"/>
            <a:ext cx="298470" cy="2984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0237250" y="5691920"/>
            <a:ext cx="309050" cy="3090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0662681" y="1050051"/>
            <a:ext cx="182089" cy="1820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657391" y="1406711"/>
            <a:ext cx="192669" cy="19266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652101" y="1763371"/>
            <a:ext cx="203249" cy="203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646811" y="212003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641520" y="2476691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636230" y="2833350"/>
            <a:ext cx="234989" cy="234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630940" y="3190010"/>
            <a:ext cx="245569" cy="245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625650" y="3546670"/>
            <a:ext cx="256149" cy="2561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620360" y="3903330"/>
            <a:ext cx="266729" cy="2667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615070" y="4259990"/>
            <a:ext cx="277309" cy="2773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609780" y="4616650"/>
            <a:ext cx="287889" cy="287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604490" y="4973310"/>
            <a:ext cx="298470" cy="2984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599200" y="5329970"/>
            <a:ext cx="309050" cy="3090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593910" y="5686630"/>
            <a:ext cx="319630" cy="3196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1019341" y="1044761"/>
            <a:ext cx="192669" cy="1926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1014051" y="1401421"/>
            <a:ext cx="203249" cy="2032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1008761" y="175808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1003470" y="2114740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998180" y="2471400"/>
            <a:ext cx="234989" cy="234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992890" y="2828060"/>
            <a:ext cx="245569" cy="245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987600" y="3184720"/>
            <a:ext cx="256149" cy="25614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982310" y="3541380"/>
            <a:ext cx="266729" cy="2667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977020" y="3898040"/>
            <a:ext cx="277309" cy="2773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971730" y="4254700"/>
            <a:ext cx="287889" cy="287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966440" y="4611360"/>
            <a:ext cx="298470" cy="2984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961150" y="4968020"/>
            <a:ext cx="309050" cy="3090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0955860" y="5324680"/>
            <a:ext cx="319630" cy="3196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0950570" y="5681340"/>
            <a:ext cx="330210" cy="3302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1376001" y="1039471"/>
            <a:ext cx="203249" cy="20324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1370711" y="1396131"/>
            <a:ext cx="213829" cy="2138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1365420" y="1752790"/>
            <a:ext cx="224409" cy="2244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1360130" y="2109450"/>
            <a:ext cx="234989" cy="2349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1354840" y="2466110"/>
            <a:ext cx="245569" cy="24556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349550" y="2822770"/>
            <a:ext cx="256149" cy="25614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344260" y="3179430"/>
            <a:ext cx="266729" cy="2667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338970" y="3536090"/>
            <a:ext cx="277309" cy="27730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333680" y="3892750"/>
            <a:ext cx="287889" cy="287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328390" y="4249410"/>
            <a:ext cx="298470" cy="2984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323100" y="4606070"/>
            <a:ext cx="309050" cy="3090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317810" y="4962730"/>
            <a:ext cx="319630" cy="3196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11312520" y="5319390"/>
            <a:ext cx="330210" cy="33021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11307230" y="5676050"/>
            <a:ext cx="340790" cy="34079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TextBox 173"/>
          <p:cNvSpPr txBox="1"/>
          <p:nvPr/>
        </p:nvSpPr>
        <p:spPr>
          <a:xfrm>
            <a:off x="533400" y="6286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TECH TALK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53340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PRESENTED BY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53340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207772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DATE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207772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2026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362204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CONTACT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362204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bg1"/>
                </a:solidFill>
                <a:latin typeface="+mj-lt"/>
              </a:rPr>
              <a:t>Generative AI at 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What it is, how it works and how to use it responsibly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The best results come from people and AI working together.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47625" cy="441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 AI output as a first draft, not a final answer.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Generative AI creates text, images, code and audio from prompts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is trained on large datasets to predict likely outputs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Teams use it for drafting, summarising and ideation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Quality, privacy and accuracy still need human review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Prompt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Describe the task clearly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Generate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Model produces a draft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facts and tone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Refine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Edit, iterate and finalise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Large language and image models.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Your documents and knowledge base.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Guardrails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Policies, filters and review steps.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Hosted APIs, open 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Compare cost and privacy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Retrieval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Vector databases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Ground answers in your data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Chat, plugins, agents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Start with one workflow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Customer support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Draft replies and summaries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Marketing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Copy variations and ideas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Code suggestions and tests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47625" cy="441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first drafts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Scales knowledge 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Helps non-experts start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47625" cy="441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Can be confidently wrong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Privacy and IP concerns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Over-reliance risk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 specific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context, examples and format.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Verify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facts before publishing.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Protect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Never paste confidential data into unknown tools.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176">
  <a:themeElements>
    <a:clrScheme name="Morphiq tech-176">
      <a:dk1>
        <a:srgbClr val="F2F2EE"/>
      </a:dk1>
      <a:lt1>
        <a:srgbClr val="0F1112"/>
      </a:lt1>
      <a:dk2>
        <a:srgbClr val="A7ABA6"/>
      </a:dk2>
      <a:lt2>
        <a:srgbClr val="1B1E20"/>
      </a:lt2>
      <a:accent1>
        <a:srgbClr val="C6F432"/>
      </a:accent1>
      <a:accent2>
        <a:srgbClr val="FFFFFF"/>
      </a:accent2>
      <a:accent3>
        <a:srgbClr val="6E7BFF"/>
      </a:accent3>
      <a:accent4>
        <a:srgbClr val="FF6B5B"/>
      </a:accent4>
      <a:accent5>
        <a:srgbClr val="303A18"/>
      </a:accent5>
      <a:accent6>
        <a:srgbClr val="333535"/>
      </a:accent6>
      <a:hlink>
        <a:srgbClr val="C6F432"/>
      </a:hlink>
      <a:folHlink>
        <a:srgbClr val="FFFFFF"/>
      </a:folHlink>
    </a:clrScheme>
    <a:fontScheme name="Morphiq tech-176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Generative AI at 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