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12</c:v>
                </c:pt>
                <c:pt idx="2">
                  <c:v>17</c:v>
                </c:pt>
                <c:pt idx="3">
                  <c:v>21</c:v>
                </c:pt>
                <c:pt idx="4">
                  <c:v>26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BLOCKCHAIN EXPLAINED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BLOCKCHAIN EXPLAINED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BLOCKCHAIN EXPLAINED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BLOCKCHAIN EXPLAINED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Pie 3"/>
          <p:cNvSpPr/>
          <p:nvPr/>
        </p:nvSpPr>
        <p:spPr>
          <a:xfrm>
            <a:off x="5689600" y="-1417320"/>
            <a:ext cx="3251200" cy="283464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ight Triangle 4"/>
          <p:cNvSpPr/>
          <p:nvPr/>
        </p:nvSpPr>
        <p:spPr>
          <a:xfrm>
            <a:off x="7315200" y="1417320"/>
            <a:ext cx="1625600" cy="141732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7315200" y="2834640"/>
            <a:ext cx="1625600" cy="141732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940800" y="0"/>
            <a:ext cx="1625600" cy="1417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84640" y="1629918"/>
            <a:ext cx="1137920" cy="992124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184640" y="3047238"/>
            <a:ext cx="1137920" cy="992124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8940800" y="-1417320"/>
            <a:ext cx="3251200" cy="283464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810240" y="1629918"/>
            <a:ext cx="1137920" cy="992124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ight Triangle 11"/>
          <p:cNvSpPr/>
          <p:nvPr/>
        </p:nvSpPr>
        <p:spPr>
          <a:xfrm>
            <a:off x="10566400" y="2834640"/>
            <a:ext cx="1625600" cy="141732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7620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 TALK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62000" y="55435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762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74000" y="565785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0" y="584835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428750"/>
            <a:ext cx="62674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9000" b="1" i="0">
                <a:solidFill>
                  <a:schemeClr val="tx1"/>
                </a:solidFill>
                <a:latin typeface="+mj-lt"/>
              </a:rPr>
              <a:t>Blockchain Explained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Ledgers, blocks and real use cases beyond crypto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 shared record that no single party controls.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96200" y="1885950"/>
            <a:ext cx="3733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Not every problem needs a blockchain — a database is often enough.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A blockchain is a ledger copied across many computers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New records are grouped into blocks and linked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Tampering is hard because every copy must agree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Uses include supply chains, certificates and payments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Transact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user submits a transaction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Nodes check it against rules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Valid transactions form a block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Block is linked and shared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Ledger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Append-only shared record.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Consensus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nodes agree on the truth.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contracts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Code that runs on the chain.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Certificates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Tamper-proof degrees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Supply chain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Track goods end to end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Land records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Transparent ownership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TRADE-OFFS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1625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Tamper-evident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single point of control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Transparent audit trail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85950"/>
            <a:ext cx="51625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Energy and cost concerns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 to fix mistakes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Regulation still evolving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GUIDELINES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small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Pilot one use case.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Mind privacy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personal data off-chain.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governance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Who decides upgrades?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177">
  <a:themeElements>
    <a:clrScheme name="Morphiq tech-177">
      <a:dk1>
        <a:srgbClr val="FFF4E6"/>
      </a:dk1>
      <a:lt1>
        <a:srgbClr val="3B0A12"/>
      </a:lt1>
      <a:dk2>
        <a:srgbClr val="D9B9A8"/>
      </a:dk2>
      <a:lt2>
        <a:srgbClr val="4E141E"/>
      </a:lt2>
      <a:accent1>
        <a:srgbClr val="F2B134"/>
      </a:accent1>
      <a:accent2>
        <a:srgbClr val="FFF4E6"/>
      </a:accent2>
      <a:accent3>
        <a:srgbClr val="ED6A5A"/>
      </a:accent3>
      <a:accent4>
        <a:srgbClr val="9CC5A1"/>
      </a:accent4>
      <a:accent5>
        <a:srgbClr val="5C2818"/>
      </a:accent5>
      <a:accent6>
        <a:srgbClr val="5A2F34"/>
      </a:accent6>
      <a:hlink>
        <a:srgbClr val="F2B134"/>
      </a:hlink>
      <a:folHlink>
        <a:srgbClr val="FFF4E6"/>
      </a:folHlink>
    </a:clrScheme>
    <a:fontScheme name="Morphiq tech-177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 Explained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