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48</c:v>
                </c:pt>
                <c:pt idx="1">
                  <c:v>55</c:v>
                </c:pt>
                <c:pt idx="2">
                  <c:v>63</c:v>
                </c:pt>
                <c:pt idx="3">
                  <c:v>70</c:v>
                </c:pt>
                <c:pt idx="4">
                  <c:v>77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 COMPUTING 101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 COMPUTING 101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 COMPUTING 101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CLOUD COMPUTING 101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9014511" y="2587295"/>
            <a:ext cx="1023518" cy="102351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353488" y="2583030"/>
            <a:ext cx="2345563" cy="1032048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268245" y="3400186"/>
            <a:ext cx="429074" cy="42907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820406" y="2348474"/>
            <a:ext cx="3411728" cy="1501160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989005" y="3193213"/>
            <a:ext cx="300396" cy="300396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87324" y="2113918"/>
            <a:ext cx="4477893" cy="197027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664815" y="3617238"/>
            <a:ext cx="506849" cy="50684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754241" y="1879361"/>
            <a:ext cx="5544058" cy="2439386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9375200" y="1724506"/>
            <a:ext cx="309713" cy="30971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559875" y="5088837"/>
            <a:ext cx="21494" cy="2149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264884" y="1554918"/>
            <a:ext cx="30273" cy="3027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894537" y="2030555"/>
            <a:ext cx="15166" cy="1516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021425" y="1879522"/>
            <a:ext cx="15859" cy="1585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421818" y="3921261"/>
            <a:ext cx="18108" cy="1810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68120" y="5237637"/>
            <a:ext cx="22549" cy="2254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198940" y="2574450"/>
            <a:ext cx="25525" cy="2552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509953" y="1591735"/>
            <a:ext cx="14952" cy="1495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782878" y="883773"/>
            <a:ext cx="22934" cy="2293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8444344" y="5059894"/>
            <a:ext cx="17527" cy="1752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8752286" y="3032403"/>
            <a:ext cx="23661" cy="2366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535290" y="2703929"/>
            <a:ext cx="16712" cy="1671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454684" y="2026086"/>
            <a:ext cx="30514" cy="3051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426036" y="3877609"/>
            <a:ext cx="16048" cy="1604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293245" y="2212092"/>
            <a:ext cx="30322" cy="3032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11156020" y="2616121"/>
            <a:ext cx="22898" cy="2289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10504404" y="800235"/>
            <a:ext cx="16071" cy="1607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289173" y="919615"/>
            <a:ext cx="24893" cy="2489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9366337" y="4952533"/>
            <a:ext cx="28530" cy="2853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0853700" y="5067615"/>
            <a:ext cx="26464" cy="2646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452528" y="3322655"/>
            <a:ext cx="28286" cy="282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490233" y="2469808"/>
            <a:ext cx="27939" cy="2793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612110" y="1429188"/>
            <a:ext cx="27329" cy="2732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831869" y="5240617"/>
            <a:ext cx="24938" cy="2493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612638" y="4946268"/>
            <a:ext cx="28820" cy="2882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895051" y="1027367"/>
            <a:ext cx="17002" cy="1700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153735" y="1595631"/>
            <a:ext cx="31921" cy="3192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919850" y="4947532"/>
            <a:ext cx="18240" cy="1824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302595" y="3508906"/>
            <a:ext cx="24309" cy="2430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052357" y="3328922"/>
            <a:ext cx="23841" cy="2384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758936" y="3647351"/>
            <a:ext cx="18164" cy="1816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234148" y="1129784"/>
            <a:ext cx="33037" cy="3303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487760" y="2029031"/>
            <a:ext cx="26587" cy="2658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0436465" y="5076992"/>
            <a:ext cx="15166" cy="1516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579842" y="3830189"/>
            <a:ext cx="22751" cy="2275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368384" y="3818476"/>
            <a:ext cx="17076" cy="1707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9662139" y="4409422"/>
            <a:ext cx="15437" cy="1543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972525" y="4648733"/>
            <a:ext cx="14369" cy="143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265302" y="2171968"/>
            <a:ext cx="23359" cy="2335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102882" y="725985"/>
            <a:ext cx="26301" cy="2630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3" name="Connector 52"/>
          <p:cNvCxnSpPr/>
          <p:nvPr/>
        </p:nvCxnSpPr>
        <p:spPr>
          <a:xfrm>
            <a:off x="533400" y="5562600"/>
            <a:ext cx="111252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54" name="TextBox 53"/>
          <p:cNvSpPr txBox="1"/>
          <p:nvPr/>
        </p:nvSpPr>
        <p:spPr>
          <a:xfrm>
            <a:off x="533400" y="533400"/>
            <a:ext cx="6489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TECH SEMINAR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334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334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2418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2418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9502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9502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47750"/>
            <a:ext cx="64897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</a:rPr>
              <a:t>Cloud Computing 101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611886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servers in a room to services on demand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Pay for what you use, scale when you need to.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savings come from switching off what you are not using.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Cloud computing delivers servers, storage and software over the internet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Organisations rent capacity instead of buying hardware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Services scale up and down with demand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enables faster launches and global reach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IaaS, PaaS or SaaS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Apps and data to the cloud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Scale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Auto-scale with demand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Optimise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Monitor cost and performance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Compute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Virtual machines and containers.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Storage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Object, block and file storage.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Networking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Load balancers, CDNs, VPNs.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Compute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VMs, containers, serverless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Match to workload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Managed databases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Backups included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Monitoring, IaC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Automate everything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Websites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Hosting that scales with traffic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Big data on demand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Backup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Off-site disaster recovery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No upfront hardware cost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Scale in minutes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Global availability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17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Costs can creep up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Vendor lock-in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Needs new skills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Tag resources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who owns what.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Set budgets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Alerts before overspend.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Automate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Infrastructure as code.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533400" y="1847850"/>
            <a:ext cx="28384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29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Chevron 8"/>
          <p:cNvSpPr/>
          <p:nvPr/>
        </p:nvSpPr>
        <p:spPr>
          <a:xfrm>
            <a:off x="33147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6385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Chevron 12"/>
          <p:cNvSpPr/>
          <p:nvPr/>
        </p:nvSpPr>
        <p:spPr>
          <a:xfrm>
            <a:off x="6096000" y="1847850"/>
            <a:ext cx="28384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8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Chevron 16"/>
          <p:cNvSpPr/>
          <p:nvPr/>
        </p:nvSpPr>
        <p:spPr>
          <a:xfrm>
            <a:off x="8877300" y="1847850"/>
            <a:ext cx="28384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01150" y="1847850"/>
            <a:ext cx="22098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53500" y="2895600"/>
            <a:ext cx="25527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0" y="3486150"/>
            <a:ext cx="2552700" cy="2514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90432" y="2907792"/>
            <a:ext cx="1316736" cy="131673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940040" y="2902306"/>
            <a:ext cx="3017520" cy="1327709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521268" y="2728467"/>
            <a:ext cx="491065" cy="49106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54240" y="2600554"/>
            <a:ext cx="4389120" cy="1931213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844668" y="2393812"/>
            <a:ext cx="443059" cy="44305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568440" y="2298802"/>
            <a:ext cx="5760720" cy="2534717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017974" y="2411281"/>
            <a:ext cx="602879" cy="602879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882640" y="1997050"/>
            <a:ext cx="7132320" cy="3138221"/>
          </a:xfrm>
          <a:prstGeom prst="ellipse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2341650" y="2576194"/>
            <a:ext cx="483348" cy="48334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773667" y="34002"/>
            <a:ext cx="26525" cy="2652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179302" y="5679953"/>
            <a:ext cx="21533" cy="2153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876764" y="2313343"/>
            <a:ext cx="19208" cy="1920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76791" y="2500922"/>
            <a:ext cx="17154" cy="1715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917865" y="5214606"/>
            <a:ext cx="20654" cy="2065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982618" y="2367941"/>
            <a:ext cx="22948" cy="2294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240779" y="6081080"/>
            <a:ext cx="16970" cy="1697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160487" y="2305357"/>
            <a:ext cx="16501" cy="1650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586484" y="2924963"/>
            <a:ext cx="20197" cy="2019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015772" y="1225176"/>
            <a:ext cx="32243" cy="3224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576283" y="4456390"/>
            <a:ext cx="18433" cy="1843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45441" y="1187700"/>
            <a:ext cx="33335" cy="3333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274119" y="3874730"/>
            <a:ext cx="25162" cy="251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408318" y="3183389"/>
            <a:ext cx="23006" cy="2300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761639" y="6589052"/>
            <a:ext cx="20809" cy="2080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37257" y="4373106"/>
            <a:ext cx="23185" cy="2318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0819833" y="1874400"/>
            <a:ext cx="20282" cy="2028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11429860" y="3850497"/>
            <a:ext cx="21118" cy="2111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518416" y="704472"/>
            <a:ext cx="22935" cy="2293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1201321" y="5263807"/>
            <a:ext cx="17262" cy="1726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6934680" y="2564731"/>
            <a:ext cx="21267" cy="21267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672917" y="5386326"/>
            <a:ext cx="22283" cy="22283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662008" y="790282"/>
            <a:ext cx="25845" cy="2584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11461636" y="1380537"/>
            <a:ext cx="24786" cy="2478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947067" y="5334922"/>
            <a:ext cx="23866" cy="2386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926587" y="6158711"/>
            <a:ext cx="28860" cy="28860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0145323" y="6372091"/>
            <a:ext cx="19315" cy="1931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429284" y="4172658"/>
            <a:ext cx="31916" cy="3191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6847108" y="206783"/>
            <a:ext cx="31881" cy="3188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782659" y="6231370"/>
            <a:ext cx="20769" cy="20769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11873196" y="5670595"/>
            <a:ext cx="23038" cy="2303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786468" y="3009206"/>
            <a:ext cx="25206" cy="2520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9315576" y="438186"/>
            <a:ext cx="15864" cy="15864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9137996" y="6528691"/>
            <a:ext cx="20196" cy="20196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6736298" y="6318947"/>
            <a:ext cx="25895" cy="25895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1669107" y="680970"/>
            <a:ext cx="22091" cy="2209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711103" y="3275445"/>
            <a:ext cx="18598" cy="1859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9084387" y="1050285"/>
            <a:ext cx="29878" cy="29878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1153291" y="5171222"/>
            <a:ext cx="30581" cy="30581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9388514" y="231609"/>
            <a:ext cx="25702" cy="25702"/>
          </a:xfrm>
          <a:prstGeom prst="ellipse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179">
  <a:themeElements>
    <a:clrScheme name="Morphiq tech-179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tech-179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 Computing 101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