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14</c:v>
                </c:pt>
                <c:pt idx="4">
                  <c:v>22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QUANTUM-SAFE CRYPTOGRAPHY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QUANTUM-SAFE CRYPTOGRAPHY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QUANTUM-SAFE CRYPTOGRAPHY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QUANTUM-SAFE CRYPTOGRAPHY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563661" y="2863901"/>
            <a:ext cx="1404518" cy="1404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656576" y="2858049"/>
            <a:ext cx="3218688" cy="141622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776238" y="2659240"/>
            <a:ext cx="419227" cy="41922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25056" y="2536180"/>
            <a:ext cx="4681728" cy="205996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036424" y="2628769"/>
            <a:ext cx="666772" cy="66677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3536" y="2214311"/>
            <a:ext cx="6144768" cy="270369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751095" y="4063316"/>
            <a:ext cx="354783" cy="35478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462016" y="1892442"/>
            <a:ext cx="7607808" cy="3347436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692530" y="2153241"/>
            <a:ext cx="407838" cy="4078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892120" y="5972876"/>
            <a:ext cx="30485" cy="304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434111" y="2986618"/>
            <a:ext cx="26576" cy="265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90535" y="2486348"/>
            <a:ext cx="24161" cy="241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859138" y="1651232"/>
            <a:ext cx="14640" cy="1464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605217" y="1486225"/>
            <a:ext cx="27151" cy="271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58295" y="1491293"/>
            <a:ext cx="20762" cy="207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37092" y="879119"/>
            <a:ext cx="16227" cy="162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2072128" y="570672"/>
            <a:ext cx="29978" cy="2997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542861" y="4071604"/>
            <a:ext cx="32331" cy="323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28799" y="451736"/>
            <a:ext cx="31630" cy="316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165150" y="2552848"/>
            <a:ext cx="21590" cy="2159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370281" y="2913328"/>
            <a:ext cx="21423" cy="214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0767787" y="325669"/>
            <a:ext cx="31236" cy="312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790508" y="5749378"/>
            <a:ext cx="27643" cy="2764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668934" y="1493074"/>
            <a:ext cx="18454" cy="1845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870179" y="4098738"/>
            <a:ext cx="19142" cy="1914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335638" y="5437626"/>
            <a:ext cx="32580" cy="3258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130790" y="530873"/>
            <a:ext cx="19133" cy="1913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628918" y="4575626"/>
            <a:ext cx="23296" cy="2329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848008" y="3416401"/>
            <a:ext cx="21771" cy="217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178246" y="4671539"/>
            <a:ext cx="18939" cy="1893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468838" y="4526254"/>
            <a:ext cx="15345" cy="153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467613" y="6026320"/>
            <a:ext cx="16127" cy="161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698830" y="6472332"/>
            <a:ext cx="17599" cy="1759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754314" y="6066682"/>
            <a:ext cx="17586" cy="175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912544" y="5464443"/>
            <a:ext cx="30036" cy="300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358958" y="4120183"/>
            <a:ext cx="31531" cy="315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653503" y="1612107"/>
            <a:ext cx="15370" cy="1537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611416" y="5158055"/>
            <a:ext cx="15759" cy="1575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806128" y="5370222"/>
            <a:ext cx="24507" cy="245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223824" y="973610"/>
            <a:ext cx="28971" cy="289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220943" y="501271"/>
            <a:ext cx="19375" cy="1937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1769261" y="3851619"/>
            <a:ext cx="22576" cy="225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578961" y="1152477"/>
            <a:ext cx="22236" cy="222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511742" y="4730575"/>
            <a:ext cx="30965" cy="3096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1489500" y="2339226"/>
            <a:ext cx="24209" cy="2420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846136" y="1336764"/>
            <a:ext cx="28897" cy="288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605327" y="1693691"/>
            <a:ext cx="29541" cy="295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643115" y="3662975"/>
            <a:ext cx="20331" cy="203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056767" y="3578076"/>
            <a:ext cx="27812" cy="2781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SECURITY SEMINAR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Quantum-Safe Cryptography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Protecting data in the quantum era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250" b="1" i="0">
                <a:solidFill>
                  <a:schemeClr val="tx1"/>
                </a:solidFill>
                <a:latin typeface="+mj-lt"/>
              </a:rPr>
              <a:t>Today's secrets need protection from tomorrow's computers.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 stolen today could be decrypted later.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Most encryption relies on hard maths problems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Future quantum computers could break some of them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New post-quantum algorithms resist quantum attacks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Migration takes years, so planning starts now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ARCHITECTURE</a:t>
            </a:r>
          </a:p>
        </p:txBody>
      </p:sp>
      <p:sp>
        <p:nvSpPr>
          <p:cNvPr id="4" name="Oval 3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Inventory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where crypto is used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Rank systems by risk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Migrate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Adopt new algorithms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Verify and monitor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ARCHITECTURE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Algorithms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Lattice and hash-based schemes.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Standards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published standards.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Agility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Swap algorithms easily.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STACK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Key exchange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Post-quantum KEMs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Replace older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Signatures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Lattice and hash-based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 certificates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Hybrid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Classical + PQ together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Safe transition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TRENDS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APPLICATIONS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Banking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Secure transactions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Government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Long-term secrets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Health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Patient records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Adoption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TRADE-OFFS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6" name="Rectangle 5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Future-proof security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Standards available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Hybrid mode eases transition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Larger keys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Performance overhead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Complex migration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GUIDELINES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Map your crypto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every use.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 crypto-agile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Design for change.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Start pilots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Test hybrid modes.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00">
  <a:themeElements>
    <a:clrScheme name="Morphiq tech-500">
      <a:dk1>
        <a:srgbClr val="F2F2EE"/>
      </a:dk1>
      <a:lt1>
        <a:srgbClr val="0F1112"/>
      </a:lt1>
      <a:dk2>
        <a:srgbClr val="A7ABA6"/>
      </a:dk2>
      <a:lt2>
        <a:srgbClr val="1B1E20"/>
      </a:lt2>
      <a:accent1>
        <a:srgbClr val="C6F432"/>
      </a:accent1>
      <a:accent2>
        <a:srgbClr val="FFFFFF"/>
      </a:accent2>
      <a:accent3>
        <a:srgbClr val="6E7BFF"/>
      </a:accent3>
      <a:accent4>
        <a:srgbClr val="FF6B5B"/>
      </a:accent4>
      <a:accent5>
        <a:srgbClr val="303A18"/>
      </a:accent5>
      <a:accent6>
        <a:srgbClr val="333535"/>
      </a:accent6>
      <a:hlink>
        <a:srgbClr val="C6F432"/>
      </a:hlink>
      <a:folHlink>
        <a:srgbClr val="FFFFFF"/>
      </a:folHlink>
    </a:clrScheme>
    <a:fontScheme name="Morphiq tech-500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Quantum-Safe Cryptography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