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24</c:v>
                </c:pt>
                <c:pt idx="2">
                  <c:v>31</c:v>
                </c:pt>
                <c:pt idx="3">
                  <c:v>38</c:v>
                </c:pt>
                <c:pt idx="4">
                  <c:v>46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ROBOTICS AND AUTOMATION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ROBOTICS AND AUTOMATION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ROBOTICS AND AUTOMATION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ROBOTICS AND AUTOMATION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Gear 9 3"/>
          <p:cNvSpPr/>
          <p:nvPr/>
        </p:nvSpPr>
        <p:spPr>
          <a:xfrm>
            <a:off x="8161579" y="1520190"/>
            <a:ext cx="2388210" cy="238821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021334" y="2379945"/>
            <a:ext cx="668699" cy="66869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9782150" y="3000375"/>
            <a:ext cx="1620571" cy="1620571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365555" y="3583780"/>
            <a:ext cx="453760" cy="4537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9952736" y="928116"/>
            <a:ext cx="1194105" cy="1194105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82614" y="1357994"/>
            <a:ext cx="334349" cy="33434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TECHNICAL SEMINAR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Robotics and Automation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Machines that sense, decide and act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Robots take on the dull, dirty and dangerous work.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53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Collaborative robots now work safely beside people.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Robots combine sensors, controllers and actuators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ranges from simple arms to autonomous vehicles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factories, warehouses, hospitals and homes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Safety and reskilling are key considerations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Cameras and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Path and task planning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Motors and grippers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Learn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Improve with data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Mechanics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Arms, wheels and grippers.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Electronics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Sensors and controllers.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Software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Control, vision and AI.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Controllers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Microcontrollers, PLCs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Real-time control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Software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ROS, simulation tools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Open-source frameworks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Sensors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Lidar, cameras, IMUs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Perception stack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Manufacturing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Welding and assembly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Warehouses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Picking and sorting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Healthcare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Surgical assistance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Adoption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Consistent quality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Works 24×7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Safer for dangerous tasks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High upfront cost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Job displacement fears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Maintenance needs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Start small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one task.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Design for safety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Guards and sensors.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Reskill 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 operators.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693152" y="1371600"/>
            <a:ext cx="3072384" cy="3072384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99210" y="2477658"/>
            <a:ext cx="860268" cy="86026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777984" y="3429000"/>
            <a:ext cx="2084832" cy="2084832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528524" y="4179540"/>
            <a:ext cx="583753" cy="583753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997440" y="548640"/>
            <a:ext cx="1536192" cy="1536192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550469" y="1101669"/>
            <a:ext cx="430134" cy="43013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03">
  <a:themeElements>
    <a:clrScheme name="Morphiq tech-503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tech-503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Robotics and Automation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