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48</c:v>
                </c:pt>
                <c:pt idx="2">
                  <c:v>55</c:v>
                </c:pt>
                <c:pt idx="3">
                  <c:v>61</c:v>
                </c:pt>
                <c:pt idx="4">
                  <c:v>68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04988" y="1611630"/>
            <a:ext cx="2322779" cy="2322779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941188" y="2447831"/>
            <a:ext cx="650378" cy="65037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9681159" y="3000375"/>
            <a:ext cx="1576172" cy="157617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48581" y="3567797"/>
            <a:ext cx="441328" cy="44132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847072" y="1056132"/>
            <a:ext cx="1161390" cy="116139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65172" y="1474232"/>
            <a:ext cx="325189" cy="3251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WORKSHOP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 spc="50">
                <a:solidFill>
                  <a:schemeClr val="tx1"/>
                </a:solidFill>
                <a:latin typeface="+mj-lt"/>
              </a:rPr>
              <a:t>WEB DEVELOPMENT IN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Modern tools for fast, accessible websites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0" i="0">
                <a:solidFill>
                  <a:schemeClr val="tx1"/>
                </a:solidFill>
                <a:latin typeface="+mj-lt"/>
              </a:rPr>
              <a:t>A great website is fast, accessible and easy to change.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Ship less JavaScript; your users will thank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Websites today are apps as much as pages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Frameworks handle routing, data and rendering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Performance and accessibility are essential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Static and server rendering are back in favour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Mobile-first layouts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Components and pages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Speed and accessibility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Global edge hosting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Front 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HTML, CSS, components.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Back 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APIs and databases.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CDNs and edge functions.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Component 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Pick one and go deep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Styling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Utility CSS, design tokens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Consistent UI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Static and edge 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Fast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Business sites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Fast, findable pages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 apps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Dashboards and tools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E-commerce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Stores that convert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Reach every device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Instant updates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Huge ecosystem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Tooling churn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Performance pitfalls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Accessibility often ignored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for small screens.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speed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core web vitals.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Use semantic HTML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Accessibility by default.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693152" y="1371600"/>
            <a:ext cx="3072384" cy="307238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99210" y="2477658"/>
            <a:ext cx="860268" cy="86026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777984" y="3429000"/>
            <a:ext cx="2084832" cy="208483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28524" y="4179540"/>
            <a:ext cx="583753" cy="58375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997440" y="548640"/>
            <a:ext cx="1536192" cy="1536192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0469" y="1101669"/>
            <a:ext cx="430134" cy="430134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0" i="0" spc="5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10">
  <a:themeElements>
    <a:clrScheme name="Morphiq tech-510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tech-510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Development in 2026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