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38</c:v>
                </c:pt>
                <c:pt idx="2">
                  <c:v>47</c:v>
                </c:pt>
                <c:pt idx="3">
                  <c:v>56</c:v>
                </c:pt>
                <c:pt idx="4">
                  <c:v>64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DATA SCIENCE ESSENTIALS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DATA SCIENCE ESSENTIALS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DATA SCIENCE ESSENTIALS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DATA SCIENCE ESSENTIALS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4381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223850" y="876300"/>
            <a:ext cx="116412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387974" y="87630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593714" y="1082040"/>
            <a:ext cx="108041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631270" y="103917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80987" y="8334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146393" y="1219200"/>
            <a:ext cx="137167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518069" y="121920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723809" y="1424940"/>
            <a:ext cx="163199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312939" y="13820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03530" y="11763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633963" y="1562100"/>
            <a:ext cx="67982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313783" y="135636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519523" y="1356360"/>
            <a:ext cx="63208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108741" y="13134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591100" y="15192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8120138" y="1905000"/>
            <a:ext cx="192590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10046042" y="169926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10251782" y="1699260"/>
            <a:ext cx="114371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1352631" y="16563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077276" y="18621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285375" y="2247900"/>
            <a:ext cx="64784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933221" y="204216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138961" y="2042160"/>
            <a:ext cx="114858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244681" y="199929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42512" y="22050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9063062" y="2590800"/>
            <a:ext cx="91903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982097" y="259080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10187837" y="2796540"/>
            <a:ext cx="113946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284443" y="275367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020200" y="2547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8853178" y="2933700"/>
            <a:ext cx="110466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9957842" y="272796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10163582" y="2727960"/>
            <a:ext cx="74725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867973" y="26850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810315" y="28908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8916373" y="3276600"/>
            <a:ext cx="46442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380798" y="327660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586538" y="3482340"/>
            <a:ext cx="58500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128682" y="34394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873510" y="3233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8202977" y="3619500"/>
            <a:ext cx="124661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449593" y="341376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655333" y="3413760"/>
            <a:ext cx="121931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831788" y="33708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160115" y="35766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406890" y="1802130"/>
            <a:ext cx="891540" cy="89154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585198" y="1980438"/>
            <a:ext cx="534924" cy="534924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85198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585198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763506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763506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941814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941814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120122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120122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33400" y="5334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TECH TALK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Data Science Essentials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raw data to decisions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Data is only useful when it changes a decision.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Start with the question, not the algorithm.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Data science turns data into insight and predictions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combines statistics, programming and domain knowledge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business, health, sports and government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data and clear questions matter most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Define the question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Collect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Gather and clean data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Analyse and predict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Share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Visualise and decide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Sources, quality and storage.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Statistics and machine learning.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Communication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Charts and stories.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Python, R, SQL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Python is most common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Tools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Notebooks, BI dashboards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Share results easily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Libraries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pandas, scikit-learn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Free and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Demand forecasting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Health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Risk prediction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Performance analysis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Better decisions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Finds hidden patterns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Automates reporting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Bad data, bad results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Privacy concerns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Skills shortage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Clean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80% of work is preparation.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it simple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Simple models are easier to trust.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Tell a story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chart, one message.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13">
  <a:themeElements>
    <a:clrScheme name="Morphiq tech-513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tech-513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Essentials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