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24</c:v>
                </c:pt>
                <c:pt idx="2">
                  <c:v>41</c:v>
                </c:pt>
                <c:pt idx="3">
                  <c:v>58</c:v>
                </c:pt>
                <c:pt idx="4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GENERATIVE AI AT WORK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GENERATIVE AI AT WORK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GENERATIVE AI AT WORK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GENERATIVE AI AT WORK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33400" y="533400"/>
            <a:ext cx="11125200" cy="5791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7315200" y="914400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933334" y="1256117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8551469" y="914400"/>
            <a:ext cx="586435" cy="641592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169603" y="1256117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315200" y="1597835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551469" y="1597835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787738" y="1597835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8551469" y="2281270"/>
            <a:ext cx="586435" cy="641592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7933334" y="3306422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787738" y="2964704"/>
            <a:ext cx="586435" cy="641592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7315200" y="3648139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8551469" y="3648139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9787738" y="3648139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8551469" y="4331574"/>
            <a:ext cx="586435" cy="641592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169603" y="4673291"/>
            <a:ext cx="586435" cy="641592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787738" y="4331574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315200" y="5015009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933334" y="5356726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9787738" y="5015009"/>
            <a:ext cx="586435" cy="641592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9650" y="10096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TECH TALK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5372100"/>
            <a:ext cx="5562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650" y="1524000"/>
            <a:ext cx="58064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bg1"/>
                </a:solidFill>
                <a:latin typeface="+mj-lt"/>
              </a:rPr>
              <a:t>Generative AI at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650" y="4381500"/>
            <a:ext cx="55626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What it is, how it works and how to use it responsibly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The best results come from people and AI working together.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 AI output as a first draft, not a final answer.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Generative AI creates text, images, code and audio from prompts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is trained on large datasets to predict likely outputs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Teams use it for drafting, summarising and ideation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Quality, privacy and accuracy still need human review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Prompt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Describe the task clearly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Generate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Model produces a draft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Check facts and tone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Refine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Edit, iterate and finalise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Large language and image models.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Your documents and knowledge base.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Guardrails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Policies, filters and review steps.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Hosted APIs, open 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Compare cost and privacy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Retrieval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Vector databases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Ground answers in your data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Chat, plugins, agents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Start with one workflow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Customer support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Draft replies and summaries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Marketing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Copy variations and ideas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Code suggestions and tests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first drafts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Scales knowledge 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Helps non-experts start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Can be confidently wrong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Privacy and IP concerns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Over-reliance risk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 specific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context, examples and format.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Verify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facts before publishing.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Protect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Never paste confidential data into unknown tools.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705600" y="0"/>
            <a:ext cx="811987" cy="888358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8417357" y="0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10129114" y="0"/>
            <a:ext cx="811987" cy="888358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6705600" y="946294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561478" y="1419441"/>
            <a:ext cx="811987" cy="888358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417357" y="946294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273235" y="1419441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10129114" y="946294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6705600" y="1892589"/>
            <a:ext cx="811987" cy="888358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561478" y="2365736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273235" y="2365736"/>
            <a:ext cx="811987" cy="888358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10129114" y="1892589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8417357" y="2838883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9273235" y="3312030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10129114" y="2838883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7561478" y="4258324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8417357" y="3785177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9273235" y="4258324"/>
            <a:ext cx="811987" cy="888358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10129114" y="3785177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6705600" y="4731471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7561478" y="5204618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10129114" y="4731471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6705600" y="5677766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Hexagon 27"/>
          <p:cNvSpPr/>
          <p:nvPr/>
        </p:nvSpPr>
        <p:spPr>
          <a:xfrm>
            <a:off x="8417357" y="5677766"/>
            <a:ext cx="811987" cy="888358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Hexagon 28"/>
          <p:cNvSpPr/>
          <p:nvPr/>
        </p:nvSpPr>
        <p:spPr>
          <a:xfrm>
            <a:off x="10129114" y="5677766"/>
            <a:ext cx="811987" cy="888358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15">
  <a:themeElements>
    <a:clrScheme name="Morphiq tech-515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tech-515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Generative AI at 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