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14</c:v>
                </c:pt>
                <c:pt idx="4">
                  <c:v>22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33283" y="1565910"/>
            <a:ext cx="2355494" cy="235549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981261" y="2413888"/>
            <a:ext cx="659538" cy="65953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731654" y="3000375"/>
            <a:ext cx="1598371" cy="1598371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07068" y="3575789"/>
            <a:ext cx="447544" cy="44754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899904" y="992124"/>
            <a:ext cx="1177747" cy="1177747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3893" y="1416113"/>
            <a:ext cx="329769" cy="32976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SECURITY SEMINAR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Quantum-Safe Cryptography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Protecting data in the quantum era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7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Today's secrets need protection from tomorrow's computers.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 stolen today could be decrypted later.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Most encryption relies on hard maths problems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Future quantum computers could break some of them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New post-quantum algorithms resist quantum attacks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Migration takes years, so planning starts now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75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where crypto is used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Rank systems by risk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Migrate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Adopt new algorithms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Verify and monitor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Algorithms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Lattice and hash-based schemes.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Standards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published standards.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Swap algorithms easily.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9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Key exchange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Post-quantum KEMs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Replace older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Signatures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Lattice and hash-based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 certificates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Hybrid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Classical + PQ together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Safe transition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Secure transactions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Government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Long-term secrets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Patient records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8" name="Rectangle 7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Future-proof security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Standards available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Hybrid mode eases transition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Larger keys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Performance overhead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Complex migration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Map your crypto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every use.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 crypto-agile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change.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pilots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 hybrid modes.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10" name="Oval 9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8" name="Oval 17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16">
  <a:themeElements>
    <a:clrScheme name="Morphiq tech-516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tech-516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Quantum-Safe Cryptography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