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17</c:v>
                </c:pt>
                <c:pt idx="2">
                  <c:v>26</c:v>
                </c:pt>
                <c:pt idx="3">
                  <c:v>35</c:v>
                </c:pt>
                <c:pt idx="4">
                  <c:v>45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349712" y="685800"/>
            <a:ext cx="134183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8691547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103027" y="1097280"/>
            <a:ext cx="105099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111156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06849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534250" y="1371600"/>
            <a:ext cx="150558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9039838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451318" y="960120"/>
            <a:ext cx="226856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677025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91388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747674" y="2057400"/>
            <a:ext cx="104036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788040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199520" y="1645920"/>
            <a:ext cx="85237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009029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704811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511756" y="2743200"/>
            <a:ext cx="141098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8922736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334216" y="3154680"/>
            <a:ext cx="170679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998149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468893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295974" y="3429000"/>
            <a:ext cx="96275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258730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8670210" y="3017520"/>
            <a:ext cx="152665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153997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53111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803675" y="4114800"/>
            <a:ext cx="217452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978196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0389676" y="4526280"/>
            <a:ext cx="114200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488816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760812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871985" y="4800600"/>
            <a:ext cx="198380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8855789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267269" y="4389120"/>
            <a:ext cx="130500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529411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829123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797019" y="5486400"/>
            <a:ext cx="118629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7983309" y="54864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394789" y="5897880"/>
            <a:ext cx="216932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521254" y="58550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754156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193008" y="6172200"/>
            <a:ext cx="149614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689157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100637" y="6583680"/>
            <a:ext cx="108281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140593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150145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505139" y="2668219"/>
            <a:ext cx="1521562" cy="152156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809452" y="2972532"/>
            <a:ext cx="912937" cy="912937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809452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809452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113764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113764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418076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418076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22388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722388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 TALK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350" b="1" i="0">
                <a:solidFill>
                  <a:schemeClr val="tx1"/>
                </a:solidFill>
                <a:latin typeface="+mj-lt"/>
              </a:rPr>
              <a:t>Edge AI on Devices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Running AI models on phones and sensors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The fastest AI is the one that never leaves your device.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Quantised models can be four times smaller.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Edge AI runs models directly on devices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cuts latency and keeps data private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phones, cameras, cars and factories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Small, efficient models make it possible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 the cloud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Compress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Prune and quantise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 the device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Update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Over the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Small, efficient networks.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NPUs and microcontrollers.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Tooling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Converters and runtimes.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and embedded 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Optimised inference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Hardware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NPUs, GPUs, MCUs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power budget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Techniques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Quantisation, pruning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Smaller, faster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Smartphones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Photo and voice features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On-camera detection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Defect inspection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 latency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by design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offline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Limited compute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Model updates are harder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Profile on real devices.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Compress smartly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accuracy after.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Version your models.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Chevron 8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Chevron 16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18">
  <a:themeElements>
    <a:clrScheme name="Morphiq tech-518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tech-518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AI on Devices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