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44</c:v>
                </c:pt>
                <c:pt idx="2">
                  <c:v>52</c:v>
                </c:pt>
                <c:pt idx="3">
                  <c:v>63</c:v>
                </c:pt>
                <c:pt idx="4">
                  <c:v>71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Gear 9 3"/>
          <p:cNvSpPr/>
          <p:nvPr/>
        </p:nvSpPr>
        <p:spPr>
          <a:xfrm>
            <a:off x="8105242" y="1783080"/>
            <a:ext cx="2457907" cy="2457907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90088" y="2667927"/>
            <a:ext cx="688214" cy="68821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6 5"/>
          <p:cNvSpPr/>
          <p:nvPr/>
        </p:nvSpPr>
        <p:spPr>
          <a:xfrm>
            <a:off x="9773107" y="3429000"/>
            <a:ext cx="1667866" cy="1667866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73539" y="4029432"/>
            <a:ext cx="467002" cy="46700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948672" y="1124712"/>
            <a:ext cx="1228954" cy="1228954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91095" y="1567135"/>
            <a:ext cx="344107" cy="34410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SECURITY AWARENESS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bg1"/>
                </a:solidFill>
                <a:latin typeface="+mj-lt"/>
              </a:rPr>
              <a:t>Cybersecurity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Protecting people, devices and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Most breaches start with one click on the wrong link.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your assets and data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Protect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Passwords, updates, backups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for unusual activity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Report and recover quickly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Awareness and good habits.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 and incident response.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Firewalls, antivirus, encryption.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Identity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Password managers, 2FA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Unique password per site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Devices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Antivirus, auto-updates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Patch within days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Encrypted backups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Test restores regularly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TRADE-OFFS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Prevents costly incidents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Builds customer trust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Meets compliance needs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ongoing effort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Users find rules inconvenient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Threats keep evolving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GUIDELINES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Think before clicking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sender and links.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Update everything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Phones, laptops and apps.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the 3-2-1 rule.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19">
  <a:themeElements>
    <a:clrScheme name="Morphiq tech-519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tech-519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