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30</c:v>
                </c:pt>
                <c:pt idx="2">
                  <c:v>39</c:v>
                </c:pt>
                <c:pt idx="3">
                  <c:v>47</c:v>
                </c:pt>
                <c:pt idx="4">
                  <c:v>55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905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578449" y="1028700"/>
            <a:ext cx="102959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9608040" y="82296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3780" y="822960"/>
            <a:ext cx="51188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282807" y="7800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35586" y="9858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9070365" y="1371600"/>
            <a:ext cx="63653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706902" y="137160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912642" y="1577340"/>
            <a:ext cx="58144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451225" y="15344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027503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8920778" y="1714500"/>
            <a:ext cx="104377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64556" y="150876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0170296" y="1508760"/>
            <a:ext cx="56658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694014" y="14658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877916" y="16716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8977091" y="2057400"/>
            <a:ext cx="83877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815867" y="205740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10021607" y="2263140"/>
            <a:ext cx="100389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982635" y="222027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934229" y="20145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154258" y="2400300"/>
            <a:ext cx="73849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8892755" y="240030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098495" y="2606040"/>
            <a:ext cx="136407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419706" y="25631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111395" y="23574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8716395" y="2743200"/>
            <a:ext cx="108906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9805455" y="253746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10011195" y="2537460"/>
            <a:ext cx="75428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722613" y="24945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673533" y="2700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8913115" y="3086100"/>
            <a:ext cx="83553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9748653" y="288036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954393" y="2880360"/>
            <a:ext cx="117684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1088376" y="28374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870253" y="30432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8580083" y="3429000"/>
            <a:ext cx="56590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9145984" y="322326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351724" y="3223260"/>
            <a:ext cx="111164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420509" y="318039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537221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8443771" y="3771900"/>
            <a:ext cx="92494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9368718" y="356616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574458" y="3566160"/>
            <a:ext cx="82009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351688" y="35232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400909" y="37290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330690" y="1954530"/>
            <a:ext cx="891540" cy="89154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508998" y="2132838"/>
            <a:ext cx="534924" cy="534924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08998" y="18211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508998" y="28460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687306" y="18211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687306" y="28460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865614" y="18211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865614" y="28460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43922" y="18211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043922" y="28460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Internet of Things (IoT)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Connected devices that sense, think and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03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791419" y="685800"/>
            <a:ext cx="215995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8951378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362858" y="1097280"/>
            <a:ext cx="185909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1179086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748556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592922" y="1371600"/>
            <a:ext cx="157463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167553" y="13716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579033" y="1783080"/>
            <a:ext cx="160547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141643" y="17402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50060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121025" y="2057400"/>
            <a:ext cx="114194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8262969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674449" y="2468880"/>
            <a:ext cx="173192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363509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078163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882572" y="2743200"/>
            <a:ext cx="148675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369329" y="27432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780809" y="3154680"/>
            <a:ext cx="64468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382631" y="31118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839710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808685" y="3429000"/>
            <a:ext cx="131635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8125044" y="34290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8536524" y="3840480"/>
            <a:ext cx="139998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9893649" y="37976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765823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928330" y="4114800"/>
            <a:ext cx="142491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8353242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764722" y="3703320"/>
            <a:ext cx="116052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9882382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885468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283721" y="4800600"/>
            <a:ext cx="251859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802313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213793" y="5212080"/>
            <a:ext cx="175829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929225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240858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764996" y="5486400"/>
            <a:ext cx="111988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7884882" y="54864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296362" y="5897880"/>
            <a:ext cx="131921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9572712" y="58550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722133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908459" y="6172200"/>
            <a:ext cx="96651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8874972" y="57607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286452" y="5760720"/>
            <a:ext cx="49393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9737519" y="57178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865596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When everyday objects can talk, everything gets smarter.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Design for low power and secure updates from day one.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IoT connects sensors and devices to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Data from devices drives automation and insight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homes, farms, factories and cities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Security and power are key design challenges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305346" y="685800"/>
            <a:ext cx="307712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382468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793948" y="1097280"/>
            <a:ext cx="183472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1585809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262484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806977" y="1371600"/>
            <a:ext cx="194318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750157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161637" y="960120"/>
            <a:ext cx="99693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115714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764114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247138" y="2057400"/>
            <a:ext cx="209140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8338547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750027" y="2468880"/>
            <a:ext cx="105923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9766396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04275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016888" y="2743200"/>
            <a:ext cx="226855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285446" y="27432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696926" y="3154680"/>
            <a:ext cx="174672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1400793" y="31118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974026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895084" y="3429000"/>
            <a:ext cx="86635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8761437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172917" y="3017520"/>
            <a:ext cx="117632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306380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852221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606535" y="4114800"/>
            <a:ext cx="168840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294939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706419" y="4526280"/>
            <a:ext cx="149636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159922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563673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302592" y="4800600"/>
            <a:ext cx="140993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712528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124008" y="5212080"/>
            <a:ext cx="120451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285656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259729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389947" y="5486400"/>
            <a:ext cx="194968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8339635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751115" y="5074920"/>
            <a:ext cx="185684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565100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347084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140418" y="6172200"/>
            <a:ext cx="140062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541041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952521" y="6583680"/>
            <a:ext cx="135318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262841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097555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Sensors measure the world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Wi-Fi, BLE, LoRa or cellular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or cloud processing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Alerts and automatic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Sensors and actuators.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Connectivity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Networks and protocols.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Platform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Data, dashboards and rules.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Boards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ESP32, Raspberry Pi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Cheap prototyping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Protocols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MQTT, HTTP, CoAP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Lightweight messaging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Dashboards and rules engines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open source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595145" y="685800"/>
            <a:ext cx="59278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8187927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8599407" y="274320"/>
            <a:ext cx="93467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9491218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552282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595360" y="1371600"/>
            <a:ext cx="221385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809218" y="13716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220698" y="1783080"/>
            <a:ext cx="239840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1576243" y="17402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52498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311986" y="2057400"/>
            <a:ext cx="130904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8621030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032510" y="2468880"/>
            <a:ext cx="208828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1077933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69123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981704" y="2743200"/>
            <a:ext cx="224559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227301" y="27432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638781" y="3154680"/>
            <a:ext cx="140316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999087" y="31118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938842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405399" y="3429000"/>
            <a:ext cx="113409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8539494" y="34290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8950974" y="3840480"/>
            <a:ext cx="76490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9673017" y="37976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62537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564534" y="4114800"/>
            <a:ext cx="129248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7857018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268498" y="4526280"/>
            <a:ext cx="134097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9566613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21671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795346" y="4800600"/>
            <a:ext cx="152033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315681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727161" y="5212080"/>
            <a:ext cx="98451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668814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52484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391126" y="5486400"/>
            <a:ext cx="132834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8719470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130950" y="5074920"/>
            <a:ext cx="149317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581258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348263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350974" y="6172200"/>
            <a:ext cx="154585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8896830" y="57607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308310" y="5760720"/>
            <a:ext cx="125634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521794" y="57178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308111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agriculture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Soil and weather sensing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homes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Lights, locks and energy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Predictive maintenance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945964" y="685800"/>
            <a:ext cx="161465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8560619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8972099" y="274320"/>
            <a:ext cx="128724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216481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903101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557285" y="1371600"/>
            <a:ext cx="218806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9745351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0156831" y="960120"/>
            <a:ext cx="145595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1569918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514423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661166" y="2057400"/>
            <a:ext cx="134799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009159" y="16459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420639" y="1645920"/>
            <a:ext cx="120086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9578646" y="1603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618303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430257" y="2743200"/>
            <a:ext cx="241793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8848196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259676" y="2331720"/>
            <a:ext cx="236254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1579357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387394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439227" y="3429000"/>
            <a:ext cx="214389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8583123" y="34290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8994603" y="3840480"/>
            <a:ext cx="147847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430210" y="37976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396365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671132" y="4114800"/>
            <a:ext cx="104287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8714003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125483" y="3703320"/>
            <a:ext cx="120956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292185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628269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519626" y="4800600"/>
            <a:ext cx="192085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440476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8851956" y="5212080"/>
            <a:ext cx="254741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1356505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476763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132355" y="5486400"/>
            <a:ext cx="228486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8417218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828698" y="5074920"/>
            <a:ext cx="270245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1488293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089492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009206" y="6172200"/>
            <a:ext cx="234319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352400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763880" y="6583680"/>
            <a:ext cx="135423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1075251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966344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visibility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Automation saves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New services possible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Security vulnerabilities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Battery and power limits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Interoperability gaps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Secure by default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Unique credentials per device.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updates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Over-the-air firmware.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Collect less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Only the data you need.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Chevron 8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Chevron 16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20">
  <a:themeElements>
    <a:clrScheme name="Morphiq tech-520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tech-520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of Things (IoT)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