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48</c:v>
                </c:pt>
                <c:pt idx="2">
                  <c:v>55</c:v>
                </c:pt>
                <c:pt idx="3">
                  <c:v>61</c:v>
                </c:pt>
                <c:pt idx="4">
                  <c:v>68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9 5"/>
          <p:cNvSpPr/>
          <p:nvPr/>
        </p:nvSpPr>
        <p:spPr>
          <a:xfrm>
            <a:off x="8083296" y="1947672"/>
            <a:ext cx="2389632" cy="2389632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943564" y="2807940"/>
            <a:ext cx="669097" cy="66909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704832" y="3429000"/>
            <a:ext cx="1621536" cy="1621536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88585" y="4012753"/>
            <a:ext cx="454030" cy="45403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Gear 6 9"/>
          <p:cNvSpPr/>
          <p:nvPr/>
        </p:nvSpPr>
        <p:spPr>
          <a:xfrm>
            <a:off x="9875520" y="1355141"/>
            <a:ext cx="1194816" cy="1194816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305654" y="1785275"/>
            <a:ext cx="334548" cy="3345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WORKSHOP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PRESENTED 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CONTACT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50" b="1" i="0">
                <a:solidFill>
                  <a:schemeClr val="bg1"/>
                </a:solidFill>
                <a:latin typeface="+mj-lt"/>
              </a:rPr>
              <a:t>Web Development in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Modern tools for fast, accessible websites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great website is fast, accessible and easy to change.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41920" y="1733550"/>
            <a:ext cx="384048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4192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Ship less JavaScript; your users will thank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Websites today are apps as much as pages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Frameworks handle routing, data and rendering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Performance and accessibility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Static and server rendering are back in favour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Mobile-first layouts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Components and pages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Speed and accessibility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Global edge hosting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Component 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Pick one and go deep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Styling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Utility CSS, design tokens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Consistent UI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Static and edge 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Business sites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Fast, findable pages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 apps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Dashboards and tools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Stores that convert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33550"/>
            <a:ext cx="47625" cy="4267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8" name="Rectangle 7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Reach every device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Instant updates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Huge ecosystem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7450" y="1733550"/>
            <a:ext cx="47625" cy="426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Tooling churn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Performance pitfalls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Accessibility often ignored</a:t>
            </a:r>
          </a:p>
        </p:txBody>
      </p:sp>
      <p:sp>
        <p:nvSpPr>
          <p:cNvPr id="15" name="Oval 14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small screens.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speed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core web vitals.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semantic HTML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Accessibility by default.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21">
  <a:themeElements>
    <a:clrScheme name="Morphiq tech-521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tech-521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Development in 2026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