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19950" y="685800"/>
            <a:ext cx="4286250" cy="6172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10450" y="876300"/>
            <a:ext cx="3905250" cy="5981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9 5"/>
          <p:cNvSpPr/>
          <p:nvPr/>
        </p:nvSpPr>
        <p:spPr>
          <a:xfrm>
            <a:off x="8296275" y="2967990"/>
            <a:ext cx="1866900" cy="186690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968359" y="3640074"/>
            <a:ext cx="522732" cy="52273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563100" y="4248150"/>
            <a:ext cx="1266825" cy="1266825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19157" y="4704207"/>
            <a:ext cx="354711" cy="35471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Gear 6 9"/>
          <p:cNvSpPr/>
          <p:nvPr/>
        </p:nvSpPr>
        <p:spPr>
          <a:xfrm>
            <a:off x="9696450" y="2455926"/>
            <a:ext cx="933450" cy="93345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032492" y="2791968"/>
            <a:ext cx="261366" cy="26136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LEADERSHIP PROGRAMME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FACILITATOR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17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17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Full 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49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49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First-time managers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750" b="1" i="0">
                <a:solidFill>
                  <a:schemeClr val="tx1"/>
                </a:solidFill>
                <a:latin typeface="+mj-lt"/>
              </a:rPr>
              <a:t>Leadership Essentials for New Managers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doing the work to leading the people who do 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Your success is now measured by your team's success.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378714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is shared here stays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Set clear expectations and goals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feedback that helps people grow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Run effective one-on-ones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Delegate without losing control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Direction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goals and priorities clear.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Help each person grow.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Remove blockers, track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Your new role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Hold weekly one-on-ones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Praise in public, correct in private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Delegate outcomes, not tasks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Doing the work yourself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Saving feedback for appraisals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Managing everyone the same way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Give SBI feedback on a real situation.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pairs, prepare one positive and one developmental piece of feedback. Deliver, then swap. Observers score clarity and kindness.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Try it: Feedback practice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09:30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From player to coach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Direction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12:00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Feedback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14:00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scenarios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01">
  <a:themeElements>
    <a:clrScheme name="Morphiq training-101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training-101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Essentials for New Managers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