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Hazard spotting</c:v>
                </c:pt>
                <c:pt idx="1">
                  <c:v>PPE use</c:v>
                </c:pt>
                <c:pt idx="2">
                  <c:v>Emergencies</c:v>
                </c:pt>
                <c:pt idx="3">
                  <c:v>Reporting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Hazard spotting</c:v>
                </c:pt>
                <c:pt idx="1">
                  <c:v>PPE use</c:v>
                </c:pt>
                <c:pt idx="2">
                  <c:v>Emergencies</c:v>
                </c:pt>
                <c:pt idx="3">
                  <c:v>Reporting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WORKPLACE SAFETY INDUCTION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460500" y="0"/>
            <a:ext cx="1143000" cy="1143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460500" y="1143000"/>
            <a:ext cx="1143000" cy="1143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2286000"/>
            <a:ext cx="4064000" cy="1143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Chord 7"/>
          <p:cNvSpPr/>
          <p:nvPr/>
        </p:nvSpPr>
        <p:spPr>
          <a:xfrm>
            <a:off x="0" y="2286000"/>
            <a:ext cx="4064000" cy="2286000"/>
          </a:xfrm>
          <a:prstGeom prst="chor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24500" y="0"/>
            <a:ext cx="1143000" cy="1143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1314450"/>
            <a:ext cx="2844800" cy="8001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ight Triangle 10"/>
          <p:cNvSpPr/>
          <p:nvPr/>
        </p:nvSpPr>
        <p:spPr>
          <a:xfrm>
            <a:off x="4064000" y="2286000"/>
            <a:ext cx="4064000" cy="1143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737600" y="171450"/>
            <a:ext cx="2844800" cy="8001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ight Triangle 12"/>
          <p:cNvSpPr/>
          <p:nvPr/>
        </p:nvSpPr>
        <p:spPr>
          <a:xfrm>
            <a:off x="8128000" y="1143000"/>
            <a:ext cx="4064000" cy="1143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8128000" y="2286000"/>
            <a:ext cx="4064000" cy="1143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Trainer Name   ·   Half day   ·   New joiners and contractors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Workplace Safety Induction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Know the hazards, follow the rules, go home safe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Every rule here was written for a reason.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in doubt, stop and ask.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Identify common hazards on site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PPE correctly every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Respond to fire and medical emergencies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Report near-misses without fear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of incidents involve unsafe acts (illustrative)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harm is our only target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 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report a near-miss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Slips and trips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Wet floors, cables and clutter.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Machinery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Moving parts, guards and lock-out.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Electrical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Damaged cords and overloaded sockets.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hazards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Raise alarm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Shout and press the call point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Evacuate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Nearest marked exit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Assemble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Go to the assembly point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Tell the warden you are safe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 an emergency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Wear PPE in marked zones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 walkways clear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Report hazards at once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Removing machine guards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Using lifts during a fire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Ignoring a near-miss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Find ten hazards in a workplace scene.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Teams get a printed scene. Circle every hazard, rate it low, medium or high, and suggest one control for each.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Try it: Spot the hazards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09:00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safety promise</a:t>
            </a:r>
          </a:p>
        </p:txBody>
      </p:sp>
      <p:sp>
        <p:nvSpPr>
          <p:cNvPr id="10" name="Oval 9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09:30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Hazards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Emergencies</a:t>
            </a:r>
          </a:p>
        </p:txBody>
      </p:sp>
      <p:sp>
        <p:nvSpPr>
          <p:cNvPr id="18" name="Oval 17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Walkthrough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Site tour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Day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tour with your supervisor.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Learn exits and assembly point.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 your first safety observation.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Stop if unsure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PPE every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 your exits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Report everything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Trainer Name   ·   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2">
  <a:themeElements>
    <a:clrScheme name="Morphiq training-102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training-102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Safety Induction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