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TIME MANAGEMENT MASTERCLASS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TIME MANAGEMENT MASTERCLASS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TIME MANAGEMENT MASTERCLASS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TIME MANAGEMENT MASTERCLASS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114995" y="3054774"/>
            <a:ext cx="416966" cy="16391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114995" y="2679504"/>
            <a:ext cx="416967" cy="375270"/>
          </a:xfrm>
          <a:custGeom>
            <a:avLst/>
            <a:gdLst/>
            <a:ahLst/>
            <a:cxnLst/>
            <a:rect l="l" t="t" r="r" b="b"/>
            <a:pathLst>
              <a:path w="416967" h="375270">
                <a:moveTo>
                  <a:pt x="0" y="375270"/>
                </a:moveTo>
                <a:lnTo>
                  <a:pt x="208483" y="0"/>
                </a:lnTo>
                <a:lnTo>
                  <a:pt x="416967" y="3752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252594" y="2679504"/>
            <a:ext cx="141769" cy="125090"/>
          </a:xfrm>
          <a:custGeom>
            <a:avLst/>
            <a:gdLst/>
            <a:ahLst/>
            <a:cxnLst/>
            <a:rect l="l" t="t" r="r" b="b"/>
            <a:pathLst>
              <a:path w="141769" h="125090">
                <a:moveTo>
                  <a:pt x="0" y="125090"/>
                </a:moveTo>
                <a:lnTo>
                  <a:pt x="70884" y="0"/>
                </a:lnTo>
                <a:lnTo>
                  <a:pt x="141769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114995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856269" y="3282689"/>
            <a:ext cx="416966" cy="141123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8856269" y="2907419"/>
            <a:ext cx="416966" cy="375270"/>
          </a:xfrm>
          <a:custGeom>
            <a:avLst/>
            <a:gdLst/>
            <a:ahLst/>
            <a:cxnLst/>
            <a:rect l="l" t="t" r="r" b="b"/>
            <a:pathLst>
              <a:path w="416966" h="375270">
                <a:moveTo>
                  <a:pt x="0" y="375270"/>
                </a:moveTo>
                <a:lnTo>
                  <a:pt x="208483" y="0"/>
                </a:lnTo>
                <a:lnTo>
                  <a:pt x="416966" y="3752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8993868" y="2907419"/>
            <a:ext cx="141768" cy="125090"/>
          </a:xfrm>
          <a:custGeom>
            <a:avLst/>
            <a:gdLst/>
            <a:ahLst/>
            <a:cxnLst/>
            <a:rect l="l" t="t" r="r" b="b"/>
            <a:pathLst>
              <a:path w="141768" h="125090">
                <a:moveTo>
                  <a:pt x="0" y="125090"/>
                </a:moveTo>
                <a:lnTo>
                  <a:pt x="70884" y="0"/>
                </a:lnTo>
                <a:lnTo>
                  <a:pt x="141768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56269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597542" y="2650063"/>
            <a:ext cx="416966" cy="204385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597542" y="2274794"/>
            <a:ext cx="416967" cy="375269"/>
          </a:xfrm>
          <a:custGeom>
            <a:avLst/>
            <a:gdLst/>
            <a:ahLst/>
            <a:cxnLst/>
            <a:rect l="l" t="t" r="r" b="b"/>
            <a:pathLst>
              <a:path w="416967" h="375269">
                <a:moveTo>
                  <a:pt x="0" y="375269"/>
                </a:moveTo>
                <a:lnTo>
                  <a:pt x="208484" y="0"/>
                </a:lnTo>
                <a:lnTo>
                  <a:pt x="416967" y="37526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35141" y="2274794"/>
            <a:ext cx="141769" cy="125090"/>
          </a:xfrm>
          <a:custGeom>
            <a:avLst/>
            <a:gdLst/>
            <a:ahLst/>
            <a:cxnLst/>
            <a:rect l="l" t="t" r="r" b="b"/>
            <a:pathLst>
              <a:path w="141769" h="125090">
                <a:moveTo>
                  <a:pt x="0" y="125090"/>
                </a:moveTo>
                <a:lnTo>
                  <a:pt x="70885" y="0"/>
                </a:lnTo>
                <a:lnTo>
                  <a:pt x="141769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597542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338816" y="3024168"/>
            <a:ext cx="416966" cy="166975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0338816" y="2648898"/>
            <a:ext cx="416966" cy="375270"/>
          </a:xfrm>
          <a:custGeom>
            <a:avLst/>
            <a:gdLst/>
            <a:ahLst/>
            <a:cxnLst/>
            <a:rect l="l" t="t" r="r" b="b"/>
            <a:pathLst>
              <a:path w="416966" h="375270">
                <a:moveTo>
                  <a:pt x="0" y="375270"/>
                </a:moveTo>
                <a:lnTo>
                  <a:pt x="208483" y="0"/>
                </a:lnTo>
                <a:lnTo>
                  <a:pt x="416966" y="3752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476415" y="2648898"/>
            <a:ext cx="141768" cy="125090"/>
          </a:xfrm>
          <a:custGeom>
            <a:avLst/>
            <a:gdLst/>
            <a:ahLst/>
            <a:cxnLst/>
            <a:rect l="l" t="t" r="r" b="b"/>
            <a:pathLst>
              <a:path w="141768" h="125090">
                <a:moveTo>
                  <a:pt x="0" y="125090"/>
                </a:moveTo>
                <a:lnTo>
                  <a:pt x="70884" y="0"/>
                </a:lnTo>
                <a:lnTo>
                  <a:pt x="141768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38816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080090" y="2848997"/>
            <a:ext cx="416966" cy="1844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1080090" y="2473727"/>
            <a:ext cx="416966" cy="375270"/>
          </a:xfrm>
          <a:custGeom>
            <a:avLst/>
            <a:gdLst/>
            <a:ahLst/>
            <a:cxnLst/>
            <a:rect l="l" t="t" r="r" b="b"/>
            <a:pathLst>
              <a:path w="416966" h="375270">
                <a:moveTo>
                  <a:pt x="0" y="375270"/>
                </a:moveTo>
                <a:lnTo>
                  <a:pt x="208483" y="0"/>
                </a:lnTo>
                <a:lnTo>
                  <a:pt x="416966" y="3752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1217689" y="2473727"/>
            <a:ext cx="141768" cy="125090"/>
          </a:xfrm>
          <a:custGeom>
            <a:avLst/>
            <a:gdLst/>
            <a:ahLst/>
            <a:cxnLst/>
            <a:rect l="l" t="t" r="r" b="b"/>
            <a:pathLst>
              <a:path w="141768" h="125090">
                <a:moveTo>
                  <a:pt x="0" y="125090"/>
                </a:moveTo>
                <a:lnTo>
                  <a:pt x="70884" y="0"/>
                </a:lnTo>
                <a:lnTo>
                  <a:pt x="141768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080090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TRAINING WORKSHOP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Trainer Name   ·   Half day   ·   Students and professionals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5300" b="1" i="0">
                <a:solidFill>
                  <a:schemeClr val="bg1"/>
                </a:solidFill>
                <a:latin typeface="+mj-lt"/>
                <a:cs typeface="+mj-cs"/>
              </a:rPr>
              <a:t>Time Management Masterclass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Plan the week, protect focus, finish what matters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4483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Introduction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657350"/>
            <a:ext cx="54483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Core skills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3400" y="3981450"/>
            <a:ext cx="54483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Practice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4483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You will never find time. You have to make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Why this workshop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  <a:cs typeface="+mn-cs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Bring your calendar and current to-do list.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Set priorities with a simple matrix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Plan a realistic week in 20 minutes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Protect deep-focus 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Say no without guilt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2.1 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daily time lost to distractions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40%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of tasks are urgent but not important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25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one focus block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Core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Do 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Urgent and important: deadlines, crises.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Schedule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Important, not urgent: growth, health.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Delegate or drop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Urgent but unimportant, or neither.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The priority matrix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Look back at last week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Pick three big outcomes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Block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Put them in the calendar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Buffer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Leave 20% unplanned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Weekly planning ritual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Plan tomorrow before you leave today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Batch email twice a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Keep one task list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Avoid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Starting the day in your inbox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Multitasking in meetings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Keeping tasks in your head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Do this, not that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Build next week's plan from your actual to-do list.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Sort every task into the matrix, choose three outcomes, then block focus time. A partner checks that the plan is realistic.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Try it: Plan your real week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Outcomes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Three, written as results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Focus blocks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At least four a week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Buffer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20% unplanned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Review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Friday review booked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Practice checklist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09:30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Kick-off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Where does time go?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10:00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Priorities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11:00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Weekly planning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12:00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Practice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Plan your week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Workshop agenda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Apply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Every Friday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Fifteen-minute weekly review.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Every morning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Two focus blocks before noon.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Every evening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Write tomorrow's top three.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Your 30-day action plan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Important beats urgent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Plan weekly, adjust daily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Guard your focus blocks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Done beats perfect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  <a:cs typeface="+mn-cs"/>
              </a:rPr>
              <a:t>Trainer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  <a:cs typeface="+mn-cs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  <a:cs typeface="+mj-cs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03">
  <a:themeElements>
    <a:clrScheme name="Morphiq training-103">
      <a:dk1>
        <a:srgbClr val="2B2620"/>
      </a:dk1>
      <a:lt1>
        <a:srgbClr val="F3EDE2"/>
      </a:lt1>
      <a:dk2>
        <a:srgbClr val="6B6255"/>
      </a:dk2>
      <a:lt2>
        <a:srgbClr val="E4D9C5"/>
      </a:lt2>
      <a:accent1>
        <a:srgbClr val="8C5A2B"/>
      </a:accent1>
      <a:accent2>
        <a:srgbClr val="2F4858"/>
      </a:accent2>
      <a:accent3>
        <a:srgbClr val="C08A3E"/>
      </a:accent3>
      <a:accent4>
        <a:srgbClr val="8E3B46"/>
      </a:accent4>
      <a:accent5>
        <a:srgbClr val="E0D3C1"/>
      </a:accent5>
      <a:accent6>
        <a:srgbClr val="D3CDC3"/>
      </a:accent6>
      <a:hlink>
        <a:srgbClr val="8C5A2B"/>
      </a:hlink>
      <a:folHlink>
        <a:srgbClr val="2F4858"/>
      </a:folHlink>
    </a:clrScheme>
    <a:fontScheme name="Morphiq training-103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Management Masterclass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