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Writing</c:v>
                </c:pt>
                <c:pt idx="1">
                  <c:v>Listening</c:v>
                </c:pt>
                <c:pt idx="2">
                  <c:v>Meetings</c:v>
                </c:pt>
                <c:pt idx="3">
                  <c:v>Feedback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EFFECTIVE COMMUNICATION AT 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62020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07991" y="3828410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213970" y="4522431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65920" y="4776460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036966" y="4522431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137310" y="3828410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808013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137310" y="1651406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36966" y="751750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65920" y="422453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213970" y="751750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07991" y="1651406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861402" y="1475842"/>
            <a:ext cx="2809037" cy="28090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76022" y="4003975"/>
            <a:ext cx="1179795" cy="70225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19842" y="4734324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19842" y="5015228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19842" y="5296132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91479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65920" y="3020812"/>
            <a:ext cx="351130" cy="491581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TRAINING WORKSHOP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Half day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All employees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450" b="1" i="0">
                <a:solidFill>
                  <a:schemeClr val="tx1"/>
                </a:solidFill>
                <a:latin typeface="+mj-lt"/>
              </a:rPr>
              <a:t>Effective Communication at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Speak clearly, listen fully, write so people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Most workplace problems are communication problems in disguise.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Phones face down; one conversation at a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Structure a message so the point lands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understand, not to reply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emails people read and act 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difficult conversations calmly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meetings end without clear owners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28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lost per day to unclear emails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decisions with a written summary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idea per message, the ask up front.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Concise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words that do not change the meaning.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Considerate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for the reader's time and context.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three Cs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full attention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Paraphrase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Repeat back in your words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Probe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one open question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what happens next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Active listening in four steps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Lead with the decision you need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names and 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Summarise in writing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Burying the ask in paragraph four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Replying all by default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Assuming silence means yes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a 300-word email into five lines.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Work in pairs. Swap rewrites and score each other on clarity, tone and a clear ask. Share one before-and-after with the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Try it: Rewrite the email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ask is in line 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points or fewer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Owner and date named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Polite and direct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Why messages fail</a:t>
            </a:r>
          </a:p>
        </p:txBody>
      </p:sp>
      <p:sp>
        <p:nvSpPr>
          <p:cNvPr id="8" name="Oval 7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three Cs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Active listening</a:t>
            </a:r>
          </a:p>
        </p:txBody>
      </p:sp>
      <p:sp>
        <p:nvSpPr>
          <p:cNvPr id="16" name="Oval 15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12:30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Say less, mean more, and check that it landed.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19104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854490" y="3867912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131552" y="4590850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144000" y="4855464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863840" y="4590850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6926698" y="3867912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583680" y="2880360"/>
            <a:ext cx="5852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6926698" y="1600200"/>
            <a:ext cx="506812" cy="29260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63840" y="663058"/>
            <a:ext cx="292608" cy="506812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44000" y="320040"/>
            <a:ext cx="0" cy="58521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31552" y="663058"/>
            <a:ext cx="292608" cy="506812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54490" y="1600200"/>
            <a:ext cx="506812" cy="29260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680960" y="1417320"/>
            <a:ext cx="2926080" cy="29260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29523" y="4050792"/>
            <a:ext cx="1228954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71002" y="4811573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471002" y="5104181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71002" y="5396789"/>
            <a:ext cx="1345997" cy="190195"/>
          </a:xfrm>
          <a:prstGeom prst="roundRect">
            <a:avLst>
              <a:gd name="adj" fmla="val 15024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77824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144000" y="3026664"/>
            <a:ext cx="365760" cy="51206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Rewrite three emails before sending.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Paraphrase in every one-on-one.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Send a summary after each meeting.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Lead with the point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to understand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it down and confirm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a little every day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4">
  <a:themeElements>
    <a:clrScheme name="Morphiq training-104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training-104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Communication at 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