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8001000" y="2011680"/>
            <a:ext cx="2133600" cy="213360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9096" y="2779776"/>
            <a:ext cx="597408" cy="5974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448800" y="3429000"/>
            <a:ext cx="1447800" cy="144780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970008" y="3950208"/>
            <a:ext cx="405384" cy="40538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601200" y="1444752"/>
            <a:ext cx="1066800" cy="106680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985248" y="1828800"/>
            <a:ext cx="298704" cy="2987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62050" y="11620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SERVICE TRAINING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62050" y="5219700"/>
            <a:ext cx="5410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Trainer Name   ·   Half day   ·   Front-line and support teams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050" y="1524000"/>
            <a:ext cx="56540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bg1"/>
                </a:solidFill>
                <a:latin typeface="+mj-lt"/>
              </a:rPr>
              <a:t>Customer Service Excellence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4381500"/>
            <a:ext cx="54102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Turn every interaction into a reason to come back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193280" y="1371600"/>
            <a:ext cx="3413760" cy="341376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22234" y="2600554"/>
            <a:ext cx="955853" cy="955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509760" y="3429000"/>
            <a:ext cx="2316480" cy="231648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343693" y="4262933"/>
            <a:ext cx="648614" cy="64861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753600" y="548640"/>
            <a:ext cx="1706880" cy="170688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68077" y="1163117"/>
            <a:ext cx="477926" cy="47792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Customers forget what you said but remember how you made them feel.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OBJECTIVES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Role plays are safe practice; mistakes welcome.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Resolve issues with the LEARN model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angry customers calmly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positive, clear language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Follow up so issues stay solved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86%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would pay more for better service (illustrative)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leave after one bad experience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cheaper to keep than win a customer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193280" y="1371600"/>
            <a:ext cx="3413760" cy="341376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22234" y="2600554"/>
            <a:ext cx="955853" cy="955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509760" y="3429000"/>
            <a:ext cx="2316480" cy="231648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343693" y="4262933"/>
            <a:ext cx="648614" cy="64861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753600" y="548640"/>
            <a:ext cx="1706880" cy="170688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68077" y="1163117"/>
            <a:ext cx="477926" cy="47792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Core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quick, honest first response.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Empathy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heard and taken seriously.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Resolution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fix, or a clear next step.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customers want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 them finish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Empathise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Acknowledge the feeling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Apologise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Own the experience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Fix it, then follow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LEARN model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 the customer's name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Say what you will do and when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Close the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"That's not my department"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Blaming the system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Promising what you cannot deliver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193280" y="1371600"/>
            <a:ext cx="3413760" cy="341376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22234" y="2600554"/>
            <a:ext cx="955853" cy="955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509760" y="3429000"/>
            <a:ext cx="2316480" cy="231648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343693" y="4262933"/>
            <a:ext cx="648614" cy="64861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753600" y="548640"/>
            <a:ext cx="1706880" cy="170688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68077" y="1163117"/>
            <a:ext cx="477926" cy="47792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ACTIVITY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Practise LEARN with three real scenarios.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threes: customer, agent and observer. Rotate roles. The observer notes phrases that calmed or escalated the conversation.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Try it: Difficult-customer role play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Greeting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Warm, within 10 seconds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Listening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interruptions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Positive, no jargon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step and timeline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SCHEDULE</a:t>
            </a:r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7622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10:00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What great service feels like</a:t>
            </a:r>
          </a:p>
        </p:txBody>
      </p:sp>
      <p:sp>
        <p:nvSpPr>
          <p:cNvPr id="8" name="Chevron 7"/>
          <p:cNvSpPr/>
          <p:nvPr/>
        </p:nvSpPr>
        <p:spPr>
          <a:xfrm>
            <a:off x="3390900" y="2000250"/>
            <a:ext cx="27622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147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10:45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671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71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Customer needs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00250"/>
            <a:ext cx="27622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11:30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LEARN</a:t>
            </a:r>
          </a:p>
        </p:txBody>
      </p:sp>
      <p:sp>
        <p:nvSpPr>
          <p:cNvPr id="16" name="Chevron 15"/>
          <p:cNvSpPr/>
          <p:nvPr/>
        </p:nvSpPr>
        <p:spPr>
          <a:xfrm>
            <a:off x="8801100" y="2000250"/>
            <a:ext cx="27622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4950" y="2000250"/>
            <a:ext cx="21336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12:30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3048000"/>
            <a:ext cx="24765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3638550"/>
            <a:ext cx="247650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Role plays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Service is not a department. It is everyone's job.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193280" y="1371600"/>
            <a:ext cx="3413760" cy="341376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22234" y="2600554"/>
            <a:ext cx="955853" cy="955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509760" y="3429000"/>
            <a:ext cx="2316480" cy="231648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343693" y="4262933"/>
            <a:ext cx="648614" cy="64861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753600" y="548640"/>
            <a:ext cx="1706880" cy="170688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68077" y="1163117"/>
            <a:ext cx="477926" cy="47792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APPLY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extra-mile moment per shift.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a customer story at huddle.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Review feedback as a team.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Own the problem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Speak positively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Always follow up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Trainer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105">
  <a:themeElements>
    <a:clrScheme name="Morphiq training-105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training-105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Service Excellence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