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Structure</c:v>
                </c:pt>
                <c:pt idx="1">
                  <c:v>Slides</c:v>
                </c:pt>
                <c:pt idx="2">
                  <c:v>Voice</c:v>
                </c:pt>
                <c:pt idx="3">
                  <c:v>Q&amp;A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Structure</c:v>
                </c:pt>
                <c:pt idx="1">
                  <c:v>Slides</c:v>
                </c:pt>
                <c:pt idx="2">
                  <c:v>Voice</c:v>
                </c:pt>
                <c:pt idx="3">
                  <c:v>Q&amp;A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PRESENTATION SKILLS BOOTCAMP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PRESENTATION SKILLS BOOTCAMP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PRESENTATION SKILLS BOOTCAMP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PRESENTATION SKILLS BOOTCAMP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463040" y="6770341"/>
            <a:ext cx="1097280" cy="-4188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463040" y="5782789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1825142" y="5782789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463040" y="617982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13760" y="6701690"/>
            <a:ext cx="1097280" cy="2677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3413760" y="5714138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3775862" y="5714138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13760" y="617982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364480" y="6525576"/>
            <a:ext cx="1097280" cy="20288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364480" y="5538024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726582" y="5538024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364480" y="617982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315200" y="6616468"/>
            <a:ext cx="1097280" cy="11199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7315200" y="5628916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7677302" y="5628916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315200" y="617982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265920" y="6813548"/>
            <a:ext cx="1097280" cy="-850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65920" y="5825996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628022" y="5825996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265920" y="617982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SKILLS BOOTCAMP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Trainer Name   ·   Half day   ·   Students and young professionals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Presentation Skills Bootcamp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Plan, design and deliver talks people remember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Core skills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Apply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A good idea badly presented is a lost idea.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this workshop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 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 win or lose attention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words per slide is plenty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points people remember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Hook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 with a question, fact or story.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Three points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Each with one example.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Call to action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End with what you want them to do.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the story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3240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5" name="Rectangle 4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Look at people, not slides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Pause after key points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One idea per slide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3240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Avoid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Reading your slides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Apologising for nerves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Rushing the ending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Present one idea in two minutes with three slides.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Prepare for fifteen minutes, then present to your table. Each listener gives one "keep" and one "try" note.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Try it: Two-minute talk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Make it simple. Make it memorable. Make it yours.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Workshop facilitator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Record yourself once.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Present at a team meeting.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Volunteer for a bigger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Trainer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106">
  <a:themeElements>
    <a:clrScheme name="Morphiq training-106">
      <a:dk1>
        <a:srgbClr val="1E1B33"/>
      </a:dk1>
      <a:lt1>
        <a:srgbClr val="F7F5FF"/>
      </a:lt1>
      <a:dk2>
        <a:srgbClr val="5B5675"/>
      </a:dk2>
      <a:lt2>
        <a:srgbClr val="E9E4FF"/>
      </a:lt2>
      <a:accent1>
        <a:srgbClr val="6C4CF1"/>
      </a:accent1>
      <a:accent2>
        <a:srgbClr val="F25C9B"/>
      </a:accent2>
      <a:accent3>
        <a:srgbClr val="16BFA5"/>
      </a:accent3>
      <a:accent4>
        <a:srgbClr val="FFB648"/>
      </a:accent4>
      <a:accent5>
        <a:srgbClr val="DED7FC"/>
      </a:accent5>
      <a:accent6>
        <a:srgbClr val="D4D2DE"/>
      </a:accent6>
      <a:hlink>
        <a:srgbClr val="6C4CF1"/>
      </a:hlink>
      <a:folHlink>
        <a:srgbClr val="F25C9B"/>
      </a:folHlink>
    </a:clrScheme>
    <a:fontScheme name="Morphiq training-106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Skills Bootcamp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