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Pie 3"/>
          <p:cNvSpPr/>
          <p:nvPr/>
        </p:nvSpPr>
        <p:spPr>
          <a:xfrm>
            <a:off x="5975773" y="-857250"/>
            <a:ext cx="2765213" cy="30861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58380" y="2228850"/>
            <a:ext cx="1382607" cy="15430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58380" y="3852122"/>
            <a:ext cx="1382607" cy="1382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740987" y="685800"/>
            <a:ext cx="1382607" cy="15430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740987" y="2228850"/>
            <a:ext cx="1382607" cy="15430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40987" y="3771900"/>
            <a:ext cx="1382607" cy="15430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Chord 9"/>
          <p:cNvSpPr/>
          <p:nvPr/>
        </p:nvSpPr>
        <p:spPr>
          <a:xfrm>
            <a:off x="8740987" y="3771900"/>
            <a:ext cx="1382607" cy="30861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123593" y="685800"/>
            <a:ext cx="1382607" cy="15430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10123593" y="685800"/>
            <a:ext cx="1382607" cy="30861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330984" y="2460308"/>
            <a:ext cx="967825" cy="1080135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330984" y="4003358"/>
            <a:ext cx="967825" cy="1080135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SKILLS WORKSHOP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Half day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Office and finance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Formulas, pivots and charts you will actually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Twenty functions cover ninety per cent of everyday spreadsheet work.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OBJECTIVES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Bring a laptop with Excel or Google Sheets.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quickly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lookups and conditional formulas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Summarise with pivot tables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clear, honest charts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functions cover most daily 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build a pivot 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Trim, split, de-duplicate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Structure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Convert to a table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Summarise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Pivot by the right fields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Chart one key message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From raw data to insight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ACTIVITY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Formatted as a table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Formulas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hard-coded values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Pivot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Totals reconcile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Title, labels, one message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SCHEDULE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11:45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13:00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Clean data first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Tables, not ranges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Pivot to summarise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chart, one message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7">
  <a:themeElements>
    <a:clrScheme name="Morphiq training-107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training-107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for Everyday Analysis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