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Before</c:v>
                </c:pt>
              </c:strCache>
            </c:strRef>
          </c:tx>
          <c:spPr>
            <a:solidFill>
              <a:schemeClr val="accent1"/>
            </a:solidFill>
          </c:spPr>
          <c:cat>
            <c:strRef>
              <c:f>Sheet1!$A$2:$A$5</c:f>
              <c:strCache>
                <c:ptCount val="4"/>
                <c:pt idx="0">
                  <c:v>Feedback</c:v>
                </c:pt>
                <c:pt idx="1">
                  <c:v>Delegation</c:v>
                </c:pt>
                <c:pt idx="2">
                  <c:v>Coaching</c:v>
                </c:pt>
                <c:pt idx="3">
                  <c:v>Planning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2.1</c:v>
                </c:pt>
                <c:pt idx="1">
                  <c:v>2.4</c:v>
                </c:pt>
                <c:pt idx="2">
                  <c:v>1.8</c:v>
                </c:pt>
                <c:pt idx="3">
                  <c:v>2.6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After</c:v>
                </c:pt>
              </c:strCache>
            </c:strRef>
          </c:tx>
          <c:spPr>
            <a:solidFill>
              <a:schemeClr val="accent2"/>
            </a:solidFill>
          </c:spPr>
          <c:cat>
            <c:strRef>
              <c:f>Sheet1!$A$2:$A$5</c:f>
              <c:strCache>
                <c:ptCount val="4"/>
                <c:pt idx="0">
                  <c:v>Feedback</c:v>
                </c:pt>
                <c:pt idx="1">
                  <c:v>Delegation</c:v>
                </c:pt>
                <c:pt idx="2">
                  <c:v>Coaching</c:v>
                </c:pt>
                <c:pt idx="3">
                  <c:v>Planning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3.9</c:v>
                </c:pt>
                <c:pt idx="1">
                  <c:v>4.2</c:v>
                </c:pt>
                <c:pt idx="2">
                  <c:v>3.6</c:v>
                </c:pt>
                <c:pt idx="3">
                  <c:v>4.1</c:v>
                </c:pt>
              </c:numCache>
            </c:numRef>
          </c:val>
        </c:ser>
        <c:gapWidth val="80"/>
        <c:overlap val="-1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none"/>
        <c:minorTickMark val="none"/>
        <c:tickLblPos val="nextTo"/>
        <c:spPr>
          <a:ln>
            <a:solidFill>
              <a:schemeClr val="accent6"/>
            </a:solidFill>
          </a:ln>
        </c:spPr>
        <c:txPr>
          <a:bodyPr/>
          <a:lstStyle/>
          <a:p>
            <a:pPr>
              <a:defRPr sz="1100">
                <a:solidFill>
                  <a:schemeClr val="tx1"/>
                </a:solidFill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chemeClr val="accent6"/>
              </a:solidFill>
            </a:ln>
          </c:spPr>
        </c:majorGridlines>
        <c:numFmt formatCode="0.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>
                <a:solidFill>
                  <a:schemeClr val="tx2"/>
                </a:solidFill>
              </a:defRPr>
            </a:pPr>
          </a:p>
        </c:txPr>
        <c:crossAx val="-2068027336"/>
        <c:crosses val="autoZero"/>
      </c:valAx>
      <c:spPr>
        <a:noFill/>
        <a:ln>
          <a:noFill/>
        </a:ln>
      </c:spPr>
    </c:plotArea>
    <c:legend>
      <c:legendPos val="b"/>
      <c:overlay val="0"/>
      <c:txPr>
        <a:bodyPr/>
        <a:lstStyle/>
        <a:p>
          <a:pPr>
            <a:defRPr sz="1100">
              <a:solidFill>
                <a:schemeClr val="tx1"/>
              </a:solidFill>
            </a:defRPr>
          </a:pPr>
        </a:p>
      </c:txPr>
    </c:legend>
    <c:dispBlanksAs val="gap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+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Oval 1"/>
          <p:cNvSpPr/>
          <p:nvPr/>
        </p:nvSpPr>
        <p:spPr>
          <a:xfrm>
            <a:off x="-1809750" y="5810250"/>
            <a:ext cx="2857500" cy="2857500"/>
          </a:xfrm>
          <a:prstGeom prst="ellipse">
            <a:avLst/>
          </a:prstGeom>
          <a:noFill/>
          <a:ln w="15875">
            <a:solidFill>
              <a:schemeClr val="accent1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Oval 2"/>
          <p:cNvSpPr/>
          <p:nvPr/>
        </p:nvSpPr>
        <p:spPr>
          <a:xfrm>
            <a:off x="-1476375" y="6143625"/>
            <a:ext cx="2190750" cy="2190750"/>
          </a:xfrm>
          <a:prstGeom prst="ellipse">
            <a:avLst/>
          </a:prstGeom>
          <a:noFill/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Oval 3"/>
          <p:cNvSpPr/>
          <p:nvPr/>
        </p:nvSpPr>
        <p:spPr>
          <a:xfrm>
            <a:off x="-1143000" y="6477000"/>
            <a:ext cx="1524000" cy="1524000"/>
          </a:xfrm>
          <a:prstGeom prst="ellipse">
            <a:avLst/>
          </a:prstGeom>
          <a:noFill/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4" name="TextBox 4"/>
          <p:cNvSpPr txBox="1"/>
          <p:nvPr/>
        </p:nvSpPr>
        <p:spPr>
          <a:xfrm>
            <a:off x="685800" y="62103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LEADERSHIP ESSENTIALS FOR NEW MANAGERS</a:t>
            </a:r>
          </a:p>
        </p:txBody>
      </p:sp>
      <p:sp>
        <p:nvSpPr>
          <p:cNvPr id="105" name="Slide number"/>
          <p:cNvSpPr txBox="1"/>
          <p:nvPr/>
        </p:nvSpPr>
        <p:spPr>
          <a:xfrm>
            <a:off x="10363200" y="62103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809750"/>
            <a:ext cx="108204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Oval 1"/>
          <p:cNvSpPr/>
          <p:nvPr/>
        </p:nvSpPr>
        <p:spPr>
          <a:xfrm>
            <a:off x="-1809750" y="5810250"/>
            <a:ext cx="2857500" cy="2857500"/>
          </a:xfrm>
          <a:prstGeom prst="ellipse">
            <a:avLst/>
          </a:prstGeom>
          <a:noFill/>
          <a:ln w="15875">
            <a:solidFill>
              <a:schemeClr val="accent1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Oval 2"/>
          <p:cNvSpPr/>
          <p:nvPr/>
        </p:nvSpPr>
        <p:spPr>
          <a:xfrm>
            <a:off x="-1476375" y="6143625"/>
            <a:ext cx="2190750" cy="2190750"/>
          </a:xfrm>
          <a:prstGeom prst="ellipse">
            <a:avLst/>
          </a:prstGeom>
          <a:noFill/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Oval 3"/>
          <p:cNvSpPr/>
          <p:nvPr/>
        </p:nvSpPr>
        <p:spPr>
          <a:xfrm>
            <a:off x="-1143000" y="6477000"/>
            <a:ext cx="1524000" cy="1524000"/>
          </a:xfrm>
          <a:prstGeom prst="ellipse">
            <a:avLst/>
          </a:prstGeom>
          <a:noFill/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4" name="TextBox 4"/>
          <p:cNvSpPr txBox="1"/>
          <p:nvPr/>
        </p:nvSpPr>
        <p:spPr>
          <a:xfrm>
            <a:off x="685800" y="62103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LEADERSHIP ESSENTIALS FOR NEW MANAGERS</a:t>
            </a:r>
          </a:p>
        </p:txBody>
      </p:sp>
      <p:sp>
        <p:nvSpPr>
          <p:cNvPr id="105" name="Slide number"/>
          <p:cNvSpPr txBox="1"/>
          <p:nvPr/>
        </p:nvSpPr>
        <p:spPr>
          <a:xfrm>
            <a:off x="10363200" y="62103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Oval 1"/>
          <p:cNvSpPr/>
          <p:nvPr/>
        </p:nvSpPr>
        <p:spPr>
          <a:xfrm>
            <a:off x="-1809750" y="5810250"/>
            <a:ext cx="2857500" cy="2857500"/>
          </a:xfrm>
          <a:prstGeom prst="ellipse">
            <a:avLst/>
          </a:prstGeom>
          <a:noFill/>
          <a:ln w="15875">
            <a:solidFill>
              <a:schemeClr val="accent1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Oval 2"/>
          <p:cNvSpPr/>
          <p:nvPr/>
        </p:nvSpPr>
        <p:spPr>
          <a:xfrm>
            <a:off x="-1476375" y="6143625"/>
            <a:ext cx="2190750" cy="2190750"/>
          </a:xfrm>
          <a:prstGeom prst="ellipse">
            <a:avLst/>
          </a:prstGeom>
          <a:noFill/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Oval 3"/>
          <p:cNvSpPr/>
          <p:nvPr/>
        </p:nvSpPr>
        <p:spPr>
          <a:xfrm>
            <a:off x="-1143000" y="6477000"/>
            <a:ext cx="1524000" cy="1524000"/>
          </a:xfrm>
          <a:prstGeom prst="ellipse">
            <a:avLst/>
          </a:prstGeom>
          <a:noFill/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4" name="TextBox 4"/>
          <p:cNvSpPr txBox="1"/>
          <p:nvPr/>
        </p:nvSpPr>
        <p:spPr>
          <a:xfrm>
            <a:off x="685800" y="62103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LEADERSHIP ESSENTIALS FOR NEW MANAGERS</a:t>
            </a:r>
          </a:p>
        </p:txBody>
      </p:sp>
      <p:sp>
        <p:nvSpPr>
          <p:cNvPr id="105" name="Slide number"/>
          <p:cNvSpPr txBox="1"/>
          <p:nvPr/>
        </p:nvSpPr>
        <p:spPr>
          <a:xfrm>
            <a:off x="10363200" y="62103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+ Fre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Oval 1"/>
          <p:cNvSpPr/>
          <p:nvPr/>
        </p:nvSpPr>
        <p:spPr>
          <a:xfrm>
            <a:off x="-1809750" y="5810250"/>
            <a:ext cx="2857500" cy="2857500"/>
          </a:xfrm>
          <a:prstGeom prst="ellipse">
            <a:avLst/>
          </a:prstGeom>
          <a:noFill/>
          <a:ln w="15875">
            <a:solidFill>
              <a:schemeClr val="accent1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Oval 2"/>
          <p:cNvSpPr/>
          <p:nvPr/>
        </p:nvSpPr>
        <p:spPr>
          <a:xfrm>
            <a:off x="-1476375" y="6143625"/>
            <a:ext cx="2190750" cy="2190750"/>
          </a:xfrm>
          <a:prstGeom prst="ellipse">
            <a:avLst/>
          </a:prstGeom>
          <a:noFill/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Oval 3"/>
          <p:cNvSpPr/>
          <p:nvPr/>
        </p:nvSpPr>
        <p:spPr>
          <a:xfrm>
            <a:off x="-1143000" y="6477000"/>
            <a:ext cx="1524000" cy="1524000"/>
          </a:xfrm>
          <a:prstGeom prst="ellipse">
            <a:avLst/>
          </a:prstGeom>
          <a:noFill/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4" name="TextBox 4"/>
          <p:cNvSpPr txBox="1"/>
          <p:nvPr/>
        </p:nvSpPr>
        <p:spPr>
          <a:xfrm>
            <a:off x="685800" y="62103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LEADERSHIP ESSENTIALS FOR NEW MANAGERS</a:t>
            </a:r>
          </a:p>
        </p:txBody>
      </p:sp>
      <p:sp>
        <p:nvSpPr>
          <p:cNvPr id="105" name="Slide number"/>
          <p:cNvSpPr txBox="1"/>
          <p:nvPr/>
        </p:nvSpPr>
        <p:spPr>
          <a:xfrm>
            <a:off x="10363200" y="62103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Canv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+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9" Type="http://schemas.openxmlformats.org/officeDocument/2006/relationships/slideLayout" Target="../slideLayouts/slideLayout9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7" r:id="rId9"/>
  </p:sldLayoutIdLst>
  <p:txStyles>
    <p:titleStyle>
      <a:lvl1pPr algn="ctr" defTabSz="457200" rtl="0" eaLnBrk="1" latinLnBrk="0" hangingPunct="1">
        <a:spcBef>
          <a:spcPct val="0"/>
        </a:spcBef>
        <a:buNone/>
        <a:defRPr sz="3600" kern="1200" b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1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chemeClr val="accent1">
                <a:tint val="100000"/>
                <a:shade val="100000"/>
                <a:satMod val="130000"/>
              </a:schemeClr>
            </a:gs>
            <a:gs pos="100000">
              <a:schemeClr val="accent2">
                <a:tint val="50000"/>
                <a:shade val="100000"/>
                <a:satMod val="350000"/>
              </a:schemeClr>
            </a:gs>
          </a:gsLst>
          <a:lin scaled="0" ang="1890000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4" name="Oval 3"/>
          <p:cNvSpPr/>
          <p:nvPr/>
        </p:nvSpPr>
        <p:spPr>
          <a:xfrm>
            <a:off x="7454189" y="824789"/>
            <a:ext cx="87782" cy="87782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7449225" y="1185585"/>
            <a:ext cx="97710" cy="9771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7444261" y="1546381"/>
            <a:ext cx="107638" cy="107638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7439297" y="1907177"/>
            <a:ext cx="117566" cy="11756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7434333" y="2267973"/>
            <a:ext cx="127493" cy="127493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7429369" y="2628769"/>
            <a:ext cx="137421" cy="137421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7424405" y="2989565"/>
            <a:ext cx="147349" cy="147349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7419442" y="3350362"/>
            <a:ext cx="157277" cy="157277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7414478" y="3711158"/>
            <a:ext cx="167205" cy="16720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7409514" y="4071954"/>
            <a:ext cx="177132" cy="177132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7404550" y="4432750"/>
            <a:ext cx="187060" cy="18706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7399586" y="4793546"/>
            <a:ext cx="196988" cy="196988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7394622" y="5154342"/>
            <a:ext cx="206916" cy="20691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>
            <a:off x="7389658" y="5515138"/>
            <a:ext cx="216843" cy="216843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7384694" y="5875934"/>
            <a:ext cx="226771" cy="226771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379731" y="6236731"/>
            <a:ext cx="236699" cy="236699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7814985" y="819825"/>
            <a:ext cx="97710" cy="9771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Oval 20"/>
          <p:cNvSpPr/>
          <p:nvPr/>
        </p:nvSpPr>
        <p:spPr>
          <a:xfrm>
            <a:off x="7810021" y="1180621"/>
            <a:ext cx="107638" cy="107638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>
            <a:off x="7805057" y="1541417"/>
            <a:ext cx="117566" cy="11756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3" name="Oval 22"/>
          <p:cNvSpPr/>
          <p:nvPr/>
        </p:nvSpPr>
        <p:spPr>
          <a:xfrm>
            <a:off x="7800093" y="1902213"/>
            <a:ext cx="127493" cy="127493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7795129" y="2263009"/>
            <a:ext cx="137421" cy="137421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5" name="Oval 24"/>
          <p:cNvSpPr/>
          <p:nvPr/>
        </p:nvSpPr>
        <p:spPr>
          <a:xfrm>
            <a:off x="7790165" y="2623805"/>
            <a:ext cx="147349" cy="147349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6" name="Oval 25"/>
          <p:cNvSpPr/>
          <p:nvPr/>
        </p:nvSpPr>
        <p:spPr>
          <a:xfrm>
            <a:off x="7785202" y="2984602"/>
            <a:ext cx="157277" cy="157277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7" name="Oval 26"/>
          <p:cNvSpPr/>
          <p:nvPr/>
        </p:nvSpPr>
        <p:spPr>
          <a:xfrm>
            <a:off x="7780238" y="3345398"/>
            <a:ext cx="167205" cy="16720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8" name="Oval 27"/>
          <p:cNvSpPr/>
          <p:nvPr/>
        </p:nvSpPr>
        <p:spPr>
          <a:xfrm>
            <a:off x="7775274" y="3706194"/>
            <a:ext cx="177132" cy="177132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9" name="Oval 28"/>
          <p:cNvSpPr/>
          <p:nvPr/>
        </p:nvSpPr>
        <p:spPr>
          <a:xfrm>
            <a:off x="7770310" y="4066990"/>
            <a:ext cx="187060" cy="18706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0" name="Oval 29"/>
          <p:cNvSpPr/>
          <p:nvPr/>
        </p:nvSpPr>
        <p:spPr>
          <a:xfrm>
            <a:off x="7765346" y="4427786"/>
            <a:ext cx="196988" cy="196988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1" name="Oval 30"/>
          <p:cNvSpPr/>
          <p:nvPr/>
        </p:nvSpPr>
        <p:spPr>
          <a:xfrm>
            <a:off x="7760382" y="4788582"/>
            <a:ext cx="206916" cy="20691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2" name="Oval 31"/>
          <p:cNvSpPr/>
          <p:nvPr/>
        </p:nvSpPr>
        <p:spPr>
          <a:xfrm>
            <a:off x="7755418" y="5149378"/>
            <a:ext cx="216843" cy="216843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3" name="Oval 32"/>
          <p:cNvSpPr/>
          <p:nvPr/>
        </p:nvSpPr>
        <p:spPr>
          <a:xfrm>
            <a:off x="7750454" y="5510174"/>
            <a:ext cx="226771" cy="226771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4" name="Oval 33"/>
          <p:cNvSpPr/>
          <p:nvPr/>
        </p:nvSpPr>
        <p:spPr>
          <a:xfrm>
            <a:off x="7745491" y="5870971"/>
            <a:ext cx="236699" cy="236699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5" name="Oval 34"/>
          <p:cNvSpPr/>
          <p:nvPr/>
        </p:nvSpPr>
        <p:spPr>
          <a:xfrm>
            <a:off x="7740527" y="6231767"/>
            <a:ext cx="246627" cy="246627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6" name="Oval 35"/>
          <p:cNvSpPr/>
          <p:nvPr/>
        </p:nvSpPr>
        <p:spPr>
          <a:xfrm>
            <a:off x="8175781" y="814861"/>
            <a:ext cx="107638" cy="107638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7" name="Oval 36"/>
          <p:cNvSpPr/>
          <p:nvPr/>
        </p:nvSpPr>
        <p:spPr>
          <a:xfrm>
            <a:off x="8170817" y="1175657"/>
            <a:ext cx="117566" cy="11756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8" name="Oval 37"/>
          <p:cNvSpPr/>
          <p:nvPr/>
        </p:nvSpPr>
        <p:spPr>
          <a:xfrm>
            <a:off x="8165853" y="1536453"/>
            <a:ext cx="127493" cy="127493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9" name="Oval 38"/>
          <p:cNvSpPr/>
          <p:nvPr/>
        </p:nvSpPr>
        <p:spPr>
          <a:xfrm>
            <a:off x="8160889" y="1897249"/>
            <a:ext cx="137421" cy="137421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0" name="Oval 39"/>
          <p:cNvSpPr/>
          <p:nvPr/>
        </p:nvSpPr>
        <p:spPr>
          <a:xfrm>
            <a:off x="8155925" y="2258045"/>
            <a:ext cx="147349" cy="147349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1" name="Oval 40"/>
          <p:cNvSpPr/>
          <p:nvPr/>
        </p:nvSpPr>
        <p:spPr>
          <a:xfrm>
            <a:off x="8150962" y="2618842"/>
            <a:ext cx="157277" cy="157277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2" name="Oval 41"/>
          <p:cNvSpPr/>
          <p:nvPr/>
        </p:nvSpPr>
        <p:spPr>
          <a:xfrm>
            <a:off x="8145998" y="2979638"/>
            <a:ext cx="167205" cy="16720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3" name="Oval 42"/>
          <p:cNvSpPr/>
          <p:nvPr/>
        </p:nvSpPr>
        <p:spPr>
          <a:xfrm>
            <a:off x="8141034" y="3340434"/>
            <a:ext cx="177132" cy="177132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4" name="Oval 43"/>
          <p:cNvSpPr/>
          <p:nvPr/>
        </p:nvSpPr>
        <p:spPr>
          <a:xfrm>
            <a:off x="8136070" y="3701230"/>
            <a:ext cx="187060" cy="18706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5" name="Oval 44"/>
          <p:cNvSpPr/>
          <p:nvPr/>
        </p:nvSpPr>
        <p:spPr>
          <a:xfrm>
            <a:off x="8131106" y="4062026"/>
            <a:ext cx="196988" cy="196988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6" name="Oval 45"/>
          <p:cNvSpPr/>
          <p:nvPr/>
        </p:nvSpPr>
        <p:spPr>
          <a:xfrm>
            <a:off x="8126142" y="4422822"/>
            <a:ext cx="206916" cy="206916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7" name="Oval 46"/>
          <p:cNvSpPr/>
          <p:nvPr/>
        </p:nvSpPr>
        <p:spPr>
          <a:xfrm>
            <a:off x="8121178" y="4783618"/>
            <a:ext cx="216843" cy="216843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8" name="Oval 47"/>
          <p:cNvSpPr/>
          <p:nvPr/>
        </p:nvSpPr>
        <p:spPr>
          <a:xfrm>
            <a:off x="8116214" y="5144414"/>
            <a:ext cx="226771" cy="226771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9" name="Oval 48"/>
          <p:cNvSpPr/>
          <p:nvPr/>
        </p:nvSpPr>
        <p:spPr>
          <a:xfrm>
            <a:off x="8111251" y="5505211"/>
            <a:ext cx="236699" cy="236699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0" name="Oval 49"/>
          <p:cNvSpPr/>
          <p:nvPr/>
        </p:nvSpPr>
        <p:spPr>
          <a:xfrm>
            <a:off x="8106287" y="5866007"/>
            <a:ext cx="246627" cy="246627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1" name="Oval 50"/>
          <p:cNvSpPr/>
          <p:nvPr/>
        </p:nvSpPr>
        <p:spPr>
          <a:xfrm>
            <a:off x="8101323" y="6226803"/>
            <a:ext cx="256555" cy="25655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2" name="Oval 51"/>
          <p:cNvSpPr/>
          <p:nvPr/>
        </p:nvSpPr>
        <p:spPr>
          <a:xfrm>
            <a:off x="8536577" y="809897"/>
            <a:ext cx="117566" cy="11756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3" name="Oval 52"/>
          <p:cNvSpPr/>
          <p:nvPr/>
        </p:nvSpPr>
        <p:spPr>
          <a:xfrm>
            <a:off x="8531613" y="1170693"/>
            <a:ext cx="127493" cy="127493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4" name="Oval 53"/>
          <p:cNvSpPr/>
          <p:nvPr/>
        </p:nvSpPr>
        <p:spPr>
          <a:xfrm>
            <a:off x="8526649" y="1531489"/>
            <a:ext cx="137421" cy="137421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5" name="Oval 54"/>
          <p:cNvSpPr/>
          <p:nvPr/>
        </p:nvSpPr>
        <p:spPr>
          <a:xfrm>
            <a:off x="8521685" y="1892285"/>
            <a:ext cx="147349" cy="147349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6" name="Oval 55"/>
          <p:cNvSpPr/>
          <p:nvPr/>
        </p:nvSpPr>
        <p:spPr>
          <a:xfrm>
            <a:off x="8516722" y="2253082"/>
            <a:ext cx="157277" cy="157277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7" name="Oval 56"/>
          <p:cNvSpPr/>
          <p:nvPr/>
        </p:nvSpPr>
        <p:spPr>
          <a:xfrm>
            <a:off x="8511758" y="2613878"/>
            <a:ext cx="167205" cy="16720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8" name="Oval 57"/>
          <p:cNvSpPr/>
          <p:nvPr/>
        </p:nvSpPr>
        <p:spPr>
          <a:xfrm>
            <a:off x="8506794" y="2974674"/>
            <a:ext cx="177132" cy="177132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9" name="Oval 58"/>
          <p:cNvSpPr/>
          <p:nvPr/>
        </p:nvSpPr>
        <p:spPr>
          <a:xfrm>
            <a:off x="8501830" y="3335470"/>
            <a:ext cx="187060" cy="18706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0" name="Oval 59"/>
          <p:cNvSpPr/>
          <p:nvPr/>
        </p:nvSpPr>
        <p:spPr>
          <a:xfrm>
            <a:off x="8496866" y="3696266"/>
            <a:ext cx="196988" cy="196988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1" name="Oval 60"/>
          <p:cNvSpPr/>
          <p:nvPr/>
        </p:nvSpPr>
        <p:spPr>
          <a:xfrm>
            <a:off x="8491902" y="4057062"/>
            <a:ext cx="206916" cy="20691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2" name="Oval 61"/>
          <p:cNvSpPr/>
          <p:nvPr/>
        </p:nvSpPr>
        <p:spPr>
          <a:xfrm>
            <a:off x="8486938" y="4417858"/>
            <a:ext cx="216843" cy="216843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3" name="Oval 62"/>
          <p:cNvSpPr/>
          <p:nvPr/>
        </p:nvSpPr>
        <p:spPr>
          <a:xfrm>
            <a:off x="8481974" y="4778654"/>
            <a:ext cx="226771" cy="226771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4" name="Oval 63"/>
          <p:cNvSpPr/>
          <p:nvPr/>
        </p:nvSpPr>
        <p:spPr>
          <a:xfrm>
            <a:off x="8477011" y="5139451"/>
            <a:ext cx="236699" cy="236699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5" name="Oval 64"/>
          <p:cNvSpPr/>
          <p:nvPr/>
        </p:nvSpPr>
        <p:spPr>
          <a:xfrm>
            <a:off x="8472047" y="5500247"/>
            <a:ext cx="246627" cy="246627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6" name="Oval 65"/>
          <p:cNvSpPr/>
          <p:nvPr/>
        </p:nvSpPr>
        <p:spPr>
          <a:xfrm>
            <a:off x="8467083" y="5861043"/>
            <a:ext cx="256555" cy="25655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7" name="Oval 66"/>
          <p:cNvSpPr/>
          <p:nvPr/>
        </p:nvSpPr>
        <p:spPr>
          <a:xfrm>
            <a:off x="8462119" y="6221839"/>
            <a:ext cx="266482" cy="266482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8" name="Oval 67"/>
          <p:cNvSpPr/>
          <p:nvPr/>
        </p:nvSpPr>
        <p:spPr>
          <a:xfrm>
            <a:off x="8897373" y="804933"/>
            <a:ext cx="127493" cy="127493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9" name="Oval 68"/>
          <p:cNvSpPr/>
          <p:nvPr/>
        </p:nvSpPr>
        <p:spPr>
          <a:xfrm>
            <a:off x="8892409" y="1165729"/>
            <a:ext cx="137421" cy="137421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0" name="Oval 69"/>
          <p:cNvSpPr/>
          <p:nvPr/>
        </p:nvSpPr>
        <p:spPr>
          <a:xfrm>
            <a:off x="8887445" y="1526525"/>
            <a:ext cx="147349" cy="147349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1" name="Oval 70"/>
          <p:cNvSpPr/>
          <p:nvPr/>
        </p:nvSpPr>
        <p:spPr>
          <a:xfrm>
            <a:off x="8882482" y="1887322"/>
            <a:ext cx="157277" cy="157277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2" name="Oval 71"/>
          <p:cNvSpPr/>
          <p:nvPr/>
        </p:nvSpPr>
        <p:spPr>
          <a:xfrm>
            <a:off x="8877518" y="2248118"/>
            <a:ext cx="167205" cy="16720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3" name="Oval 72"/>
          <p:cNvSpPr/>
          <p:nvPr/>
        </p:nvSpPr>
        <p:spPr>
          <a:xfrm>
            <a:off x="8872554" y="2608914"/>
            <a:ext cx="177132" cy="177132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4" name="Oval 73"/>
          <p:cNvSpPr/>
          <p:nvPr/>
        </p:nvSpPr>
        <p:spPr>
          <a:xfrm>
            <a:off x="8867590" y="2969710"/>
            <a:ext cx="187060" cy="18706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5" name="Oval 74"/>
          <p:cNvSpPr/>
          <p:nvPr/>
        </p:nvSpPr>
        <p:spPr>
          <a:xfrm>
            <a:off x="8862626" y="3330506"/>
            <a:ext cx="196988" cy="196988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6" name="Oval 75"/>
          <p:cNvSpPr/>
          <p:nvPr/>
        </p:nvSpPr>
        <p:spPr>
          <a:xfrm>
            <a:off x="8857662" y="3691302"/>
            <a:ext cx="206916" cy="20691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7" name="Oval 76"/>
          <p:cNvSpPr/>
          <p:nvPr/>
        </p:nvSpPr>
        <p:spPr>
          <a:xfrm>
            <a:off x="8852698" y="4052098"/>
            <a:ext cx="216843" cy="216843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8" name="Oval 77"/>
          <p:cNvSpPr/>
          <p:nvPr/>
        </p:nvSpPr>
        <p:spPr>
          <a:xfrm>
            <a:off x="8847734" y="4412894"/>
            <a:ext cx="226771" cy="226771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9" name="Oval 78"/>
          <p:cNvSpPr/>
          <p:nvPr/>
        </p:nvSpPr>
        <p:spPr>
          <a:xfrm>
            <a:off x="8842771" y="4773691"/>
            <a:ext cx="236699" cy="236699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0" name="Oval 79"/>
          <p:cNvSpPr/>
          <p:nvPr/>
        </p:nvSpPr>
        <p:spPr>
          <a:xfrm>
            <a:off x="8837807" y="5134487"/>
            <a:ext cx="246627" cy="246627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1" name="Oval 80"/>
          <p:cNvSpPr/>
          <p:nvPr/>
        </p:nvSpPr>
        <p:spPr>
          <a:xfrm>
            <a:off x="8832843" y="5495283"/>
            <a:ext cx="256555" cy="25655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2" name="Oval 81"/>
          <p:cNvSpPr/>
          <p:nvPr/>
        </p:nvSpPr>
        <p:spPr>
          <a:xfrm>
            <a:off x="8827879" y="5856079"/>
            <a:ext cx="266482" cy="266482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3" name="Oval 82"/>
          <p:cNvSpPr/>
          <p:nvPr/>
        </p:nvSpPr>
        <p:spPr>
          <a:xfrm>
            <a:off x="8822915" y="6216875"/>
            <a:ext cx="276410" cy="27641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4" name="Oval 83"/>
          <p:cNvSpPr/>
          <p:nvPr/>
        </p:nvSpPr>
        <p:spPr>
          <a:xfrm>
            <a:off x="9258169" y="799969"/>
            <a:ext cx="137421" cy="137421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5" name="Oval 84"/>
          <p:cNvSpPr/>
          <p:nvPr/>
        </p:nvSpPr>
        <p:spPr>
          <a:xfrm>
            <a:off x="9253205" y="1160765"/>
            <a:ext cx="147349" cy="147349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6" name="Oval 85"/>
          <p:cNvSpPr/>
          <p:nvPr/>
        </p:nvSpPr>
        <p:spPr>
          <a:xfrm>
            <a:off x="9248242" y="1521562"/>
            <a:ext cx="157277" cy="157277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7" name="Oval 86"/>
          <p:cNvSpPr/>
          <p:nvPr/>
        </p:nvSpPr>
        <p:spPr>
          <a:xfrm>
            <a:off x="9243278" y="1882358"/>
            <a:ext cx="167205" cy="167205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8" name="Oval 87"/>
          <p:cNvSpPr/>
          <p:nvPr/>
        </p:nvSpPr>
        <p:spPr>
          <a:xfrm>
            <a:off x="9238314" y="2243154"/>
            <a:ext cx="177132" cy="177132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9" name="Oval 88"/>
          <p:cNvSpPr/>
          <p:nvPr/>
        </p:nvSpPr>
        <p:spPr>
          <a:xfrm>
            <a:off x="9233350" y="2603950"/>
            <a:ext cx="187060" cy="18706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0" name="Oval 89"/>
          <p:cNvSpPr/>
          <p:nvPr/>
        </p:nvSpPr>
        <p:spPr>
          <a:xfrm>
            <a:off x="9228386" y="2964746"/>
            <a:ext cx="196988" cy="196988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1" name="Oval 90"/>
          <p:cNvSpPr/>
          <p:nvPr/>
        </p:nvSpPr>
        <p:spPr>
          <a:xfrm>
            <a:off x="9223422" y="3325542"/>
            <a:ext cx="206916" cy="20691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2" name="Oval 91"/>
          <p:cNvSpPr/>
          <p:nvPr/>
        </p:nvSpPr>
        <p:spPr>
          <a:xfrm>
            <a:off x="9218458" y="3686338"/>
            <a:ext cx="216843" cy="216843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3" name="Oval 92"/>
          <p:cNvSpPr/>
          <p:nvPr/>
        </p:nvSpPr>
        <p:spPr>
          <a:xfrm>
            <a:off x="9213494" y="4047134"/>
            <a:ext cx="226771" cy="226771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4" name="Oval 93"/>
          <p:cNvSpPr/>
          <p:nvPr/>
        </p:nvSpPr>
        <p:spPr>
          <a:xfrm>
            <a:off x="9208531" y="4407931"/>
            <a:ext cx="236699" cy="236699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5" name="Oval 94"/>
          <p:cNvSpPr/>
          <p:nvPr/>
        </p:nvSpPr>
        <p:spPr>
          <a:xfrm>
            <a:off x="9203567" y="4768727"/>
            <a:ext cx="246627" cy="246627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6" name="Oval 95"/>
          <p:cNvSpPr/>
          <p:nvPr/>
        </p:nvSpPr>
        <p:spPr>
          <a:xfrm>
            <a:off x="9198603" y="5129523"/>
            <a:ext cx="256555" cy="25655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7" name="Oval 96"/>
          <p:cNvSpPr/>
          <p:nvPr/>
        </p:nvSpPr>
        <p:spPr>
          <a:xfrm>
            <a:off x="9193639" y="5490319"/>
            <a:ext cx="266482" cy="266482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8" name="Oval 97"/>
          <p:cNvSpPr/>
          <p:nvPr/>
        </p:nvSpPr>
        <p:spPr>
          <a:xfrm>
            <a:off x="9188675" y="5851115"/>
            <a:ext cx="276410" cy="27641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9" name="Oval 98"/>
          <p:cNvSpPr/>
          <p:nvPr/>
        </p:nvSpPr>
        <p:spPr>
          <a:xfrm>
            <a:off x="9183711" y="6211911"/>
            <a:ext cx="286338" cy="286338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0" name="Oval 99"/>
          <p:cNvSpPr/>
          <p:nvPr/>
        </p:nvSpPr>
        <p:spPr>
          <a:xfrm>
            <a:off x="9618965" y="795005"/>
            <a:ext cx="147349" cy="147349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1" name="Oval 100"/>
          <p:cNvSpPr/>
          <p:nvPr/>
        </p:nvSpPr>
        <p:spPr>
          <a:xfrm>
            <a:off x="9614002" y="1155802"/>
            <a:ext cx="157277" cy="157277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Oval 101"/>
          <p:cNvSpPr/>
          <p:nvPr/>
        </p:nvSpPr>
        <p:spPr>
          <a:xfrm>
            <a:off x="9609038" y="1516598"/>
            <a:ext cx="167205" cy="16720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Oval 102"/>
          <p:cNvSpPr/>
          <p:nvPr/>
        </p:nvSpPr>
        <p:spPr>
          <a:xfrm>
            <a:off x="9604074" y="1877394"/>
            <a:ext cx="177132" cy="177132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4" name="Oval 103"/>
          <p:cNvSpPr/>
          <p:nvPr/>
        </p:nvSpPr>
        <p:spPr>
          <a:xfrm>
            <a:off x="9599110" y="2238190"/>
            <a:ext cx="187060" cy="18706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5" name="Oval 104"/>
          <p:cNvSpPr/>
          <p:nvPr/>
        </p:nvSpPr>
        <p:spPr>
          <a:xfrm>
            <a:off x="9594146" y="2598986"/>
            <a:ext cx="196988" cy="196988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6" name="Oval 105"/>
          <p:cNvSpPr/>
          <p:nvPr/>
        </p:nvSpPr>
        <p:spPr>
          <a:xfrm>
            <a:off x="9589182" y="2959782"/>
            <a:ext cx="206916" cy="20691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7" name="Oval 106"/>
          <p:cNvSpPr/>
          <p:nvPr/>
        </p:nvSpPr>
        <p:spPr>
          <a:xfrm>
            <a:off x="9584218" y="3320578"/>
            <a:ext cx="216843" cy="216843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8" name="Oval 107"/>
          <p:cNvSpPr/>
          <p:nvPr/>
        </p:nvSpPr>
        <p:spPr>
          <a:xfrm>
            <a:off x="9579254" y="3681374"/>
            <a:ext cx="226771" cy="226771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9" name="Oval 108"/>
          <p:cNvSpPr/>
          <p:nvPr/>
        </p:nvSpPr>
        <p:spPr>
          <a:xfrm>
            <a:off x="9574291" y="4042171"/>
            <a:ext cx="236699" cy="236699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0" name="Oval 109"/>
          <p:cNvSpPr/>
          <p:nvPr/>
        </p:nvSpPr>
        <p:spPr>
          <a:xfrm>
            <a:off x="9569327" y="4402967"/>
            <a:ext cx="246627" cy="246627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1" name="Oval 110"/>
          <p:cNvSpPr/>
          <p:nvPr/>
        </p:nvSpPr>
        <p:spPr>
          <a:xfrm>
            <a:off x="9564363" y="4763763"/>
            <a:ext cx="256555" cy="25655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2" name="Oval 111"/>
          <p:cNvSpPr/>
          <p:nvPr/>
        </p:nvSpPr>
        <p:spPr>
          <a:xfrm>
            <a:off x="9559399" y="5124559"/>
            <a:ext cx="266482" cy="266482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3" name="Oval 112"/>
          <p:cNvSpPr/>
          <p:nvPr/>
        </p:nvSpPr>
        <p:spPr>
          <a:xfrm>
            <a:off x="9554435" y="5485355"/>
            <a:ext cx="276410" cy="27641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4" name="Oval 113"/>
          <p:cNvSpPr/>
          <p:nvPr/>
        </p:nvSpPr>
        <p:spPr>
          <a:xfrm>
            <a:off x="9549471" y="5846151"/>
            <a:ext cx="286338" cy="286338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5" name="Oval 114"/>
          <p:cNvSpPr/>
          <p:nvPr/>
        </p:nvSpPr>
        <p:spPr>
          <a:xfrm>
            <a:off x="9544507" y="6206947"/>
            <a:ext cx="296266" cy="29626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6" name="Oval 115"/>
          <p:cNvSpPr/>
          <p:nvPr/>
        </p:nvSpPr>
        <p:spPr>
          <a:xfrm>
            <a:off x="9979762" y="790042"/>
            <a:ext cx="157277" cy="157277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7" name="Oval 116"/>
          <p:cNvSpPr/>
          <p:nvPr/>
        </p:nvSpPr>
        <p:spPr>
          <a:xfrm>
            <a:off x="9974798" y="1150838"/>
            <a:ext cx="167205" cy="16720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8" name="Oval 117"/>
          <p:cNvSpPr/>
          <p:nvPr/>
        </p:nvSpPr>
        <p:spPr>
          <a:xfrm>
            <a:off x="9969834" y="1511634"/>
            <a:ext cx="177132" cy="177132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9" name="Oval 118"/>
          <p:cNvSpPr/>
          <p:nvPr/>
        </p:nvSpPr>
        <p:spPr>
          <a:xfrm>
            <a:off x="9964870" y="1872430"/>
            <a:ext cx="187060" cy="18706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0" name="Oval 119"/>
          <p:cNvSpPr/>
          <p:nvPr/>
        </p:nvSpPr>
        <p:spPr>
          <a:xfrm>
            <a:off x="9959906" y="2233226"/>
            <a:ext cx="196988" cy="196988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1" name="Oval 120"/>
          <p:cNvSpPr/>
          <p:nvPr/>
        </p:nvSpPr>
        <p:spPr>
          <a:xfrm>
            <a:off x="9954942" y="2594022"/>
            <a:ext cx="206916" cy="20691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2" name="Oval 121"/>
          <p:cNvSpPr/>
          <p:nvPr/>
        </p:nvSpPr>
        <p:spPr>
          <a:xfrm>
            <a:off x="9949978" y="2954818"/>
            <a:ext cx="216843" cy="216843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3" name="Oval 122"/>
          <p:cNvSpPr/>
          <p:nvPr/>
        </p:nvSpPr>
        <p:spPr>
          <a:xfrm>
            <a:off x="9945014" y="3315614"/>
            <a:ext cx="226771" cy="226771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4" name="Oval 123"/>
          <p:cNvSpPr/>
          <p:nvPr/>
        </p:nvSpPr>
        <p:spPr>
          <a:xfrm>
            <a:off x="9940051" y="3676411"/>
            <a:ext cx="236699" cy="236699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5" name="Oval 124"/>
          <p:cNvSpPr/>
          <p:nvPr/>
        </p:nvSpPr>
        <p:spPr>
          <a:xfrm>
            <a:off x="9935087" y="4037207"/>
            <a:ext cx="246627" cy="246627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6" name="Oval 125"/>
          <p:cNvSpPr/>
          <p:nvPr/>
        </p:nvSpPr>
        <p:spPr>
          <a:xfrm>
            <a:off x="9930123" y="4398003"/>
            <a:ext cx="256555" cy="25655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7" name="Oval 126"/>
          <p:cNvSpPr/>
          <p:nvPr/>
        </p:nvSpPr>
        <p:spPr>
          <a:xfrm>
            <a:off x="9925159" y="4758799"/>
            <a:ext cx="266482" cy="266482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8" name="Oval 127"/>
          <p:cNvSpPr/>
          <p:nvPr/>
        </p:nvSpPr>
        <p:spPr>
          <a:xfrm>
            <a:off x="9920195" y="5119595"/>
            <a:ext cx="276410" cy="27641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9" name="Oval 128"/>
          <p:cNvSpPr/>
          <p:nvPr/>
        </p:nvSpPr>
        <p:spPr>
          <a:xfrm>
            <a:off x="9915231" y="5480391"/>
            <a:ext cx="286338" cy="286338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0" name="Oval 129"/>
          <p:cNvSpPr/>
          <p:nvPr/>
        </p:nvSpPr>
        <p:spPr>
          <a:xfrm>
            <a:off x="9910267" y="5841187"/>
            <a:ext cx="296266" cy="29626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1" name="Oval 130"/>
          <p:cNvSpPr/>
          <p:nvPr/>
        </p:nvSpPr>
        <p:spPr>
          <a:xfrm>
            <a:off x="9905303" y="6201983"/>
            <a:ext cx="306193" cy="306193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2" name="Oval 131"/>
          <p:cNvSpPr/>
          <p:nvPr/>
        </p:nvSpPr>
        <p:spPr>
          <a:xfrm>
            <a:off x="10340558" y="785078"/>
            <a:ext cx="167205" cy="16720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3" name="Oval 132"/>
          <p:cNvSpPr/>
          <p:nvPr/>
        </p:nvSpPr>
        <p:spPr>
          <a:xfrm>
            <a:off x="10335594" y="1145874"/>
            <a:ext cx="177132" cy="177132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4" name="Oval 133"/>
          <p:cNvSpPr/>
          <p:nvPr/>
        </p:nvSpPr>
        <p:spPr>
          <a:xfrm>
            <a:off x="10330630" y="1506670"/>
            <a:ext cx="187060" cy="18706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5" name="Oval 134"/>
          <p:cNvSpPr/>
          <p:nvPr/>
        </p:nvSpPr>
        <p:spPr>
          <a:xfrm>
            <a:off x="10325666" y="1867466"/>
            <a:ext cx="196988" cy="196988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6" name="Oval 135"/>
          <p:cNvSpPr/>
          <p:nvPr/>
        </p:nvSpPr>
        <p:spPr>
          <a:xfrm>
            <a:off x="10320702" y="2228262"/>
            <a:ext cx="206916" cy="20691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7" name="Oval 136"/>
          <p:cNvSpPr/>
          <p:nvPr/>
        </p:nvSpPr>
        <p:spPr>
          <a:xfrm>
            <a:off x="10315738" y="2589058"/>
            <a:ext cx="216843" cy="216843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8" name="Oval 137"/>
          <p:cNvSpPr/>
          <p:nvPr/>
        </p:nvSpPr>
        <p:spPr>
          <a:xfrm>
            <a:off x="10310774" y="2949854"/>
            <a:ext cx="226771" cy="226771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9" name="Oval 138"/>
          <p:cNvSpPr/>
          <p:nvPr/>
        </p:nvSpPr>
        <p:spPr>
          <a:xfrm>
            <a:off x="10305811" y="3310651"/>
            <a:ext cx="236699" cy="236699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0" name="Oval 139"/>
          <p:cNvSpPr/>
          <p:nvPr/>
        </p:nvSpPr>
        <p:spPr>
          <a:xfrm>
            <a:off x="10300847" y="3671447"/>
            <a:ext cx="246627" cy="246627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1" name="Oval 140"/>
          <p:cNvSpPr/>
          <p:nvPr/>
        </p:nvSpPr>
        <p:spPr>
          <a:xfrm>
            <a:off x="10295883" y="4032243"/>
            <a:ext cx="256555" cy="25655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2" name="Oval 141"/>
          <p:cNvSpPr/>
          <p:nvPr/>
        </p:nvSpPr>
        <p:spPr>
          <a:xfrm>
            <a:off x="10290919" y="4393039"/>
            <a:ext cx="266482" cy="266482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3" name="Oval 142"/>
          <p:cNvSpPr/>
          <p:nvPr/>
        </p:nvSpPr>
        <p:spPr>
          <a:xfrm>
            <a:off x="10285955" y="4753835"/>
            <a:ext cx="276410" cy="27641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4" name="Oval 143"/>
          <p:cNvSpPr/>
          <p:nvPr/>
        </p:nvSpPr>
        <p:spPr>
          <a:xfrm>
            <a:off x="10280991" y="5114631"/>
            <a:ext cx="286338" cy="286338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5" name="Oval 144"/>
          <p:cNvSpPr/>
          <p:nvPr/>
        </p:nvSpPr>
        <p:spPr>
          <a:xfrm>
            <a:off x="10276027" y="5475427"/>
            <a:ext cx="296266" cy="29626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6" name="Oval 145"/>
          <p:cNvSpPr/>
          <p:nvPr/>
        </p:nvSpPr>
        <p:spPr>
          <a:xfrm>
            <a:off x="10271063" y="5836223"/>
            <a:ext cx="306193" cy="306193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7" name="Oval 146"/>
          <p:cNvSpPr/>
          <p:nvPr/>
        </p:nvSpPr>
        <p:spPr>
          <a:xfrm>
            <a:off x="10266099" y="6197019"/>
            <a:ext cx="316121" cy="316121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8" name="Oval 147"/>
          <p:cNvSpPr/>
          <p:nvPr/>
        </p:nvSpPr>
        <p:spPr>
          <a:xfrm>
            <a:off x="10701354" y="780114"/>
            <a:ext cx="177132" cy="177132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9" name="Oval 148"/>
          <p:cNvSpPr/>
          <p:nvPr/>
        </p:nvSpPr>
        <p:spPr>
          <a:xfrm>
            <a:off x="10696390" y="1140910"/>
            <a:ext cx="187060" cy="18706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0" name="Oval 149"/>
          <p:cNvSpPr/>
          <p:nvPr/>
        </p:nvSpPr>
        <p:spPr>
          <a:xfrm>
            <a:off x="10691426" y="1501706"/>
            <a:ext cx="196988" cy="196988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1" name="Oval 150"/>
          <p:cNvSpPr/>
          <p:nvPr/>
        </p:nvSpPr>
        <p:spPr>
          <a:xfrm>
            <a:off x="10686462" y="1862502"/>
            <a:ext cx="206916" cy="20691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2" name="Oval 151"/>
          <p:cNvSpPr/>
          <p:nvPr/>
        </p:nvSpPr>
        <p:spPr>
          <a:xfrm>
            <a:off x="10681498" y="2223298"/>
            <a:ext cx="216843" cy="216843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3" name="Oval 152"/>
          <p:cNvSpPr/>
          <p:nvPr/>
        </p:nvSpPr>
        <p:spPr>
          <a:xfrm>
            <a:off x="10676534" y="2584094"/>
            <a:ext cx="226771" cy="226771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4" name="Oval 153"/>
          <p:cNvSpPr/>
          <p:nvPr/>
        </p:nvSpPr>
        <p:spPr>
          <a:xfrm>
            <a:off x="10671571" y="2944891"/>
            <a:ext cx="236699" cy="236699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5" name="Oval 154"/>
          <p:cNvSpPr/>
          <p:nvPr/>
        </p:nvSpPr>
        <p:spPr>
          <a:xfrm>
            <a:off x="10666607" y="3305687"/>
            <a:ext cx="246627" cy="246627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6" name="Oval 155"/>
          <p:cNvSpPr/>
          <p:nvPr/>
        </p:nvSpPr>
        <p:spPr>
          <a:xfrm>
            <a:off x="10661643" y="3666483"/>
            <a:ext cx="256555" cy="25655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7" name="Oval 156"/>
          <p:cNvSpPr/>
          <p:nvPr/>
        </p:nvSpPr>
        <p:spPr>
          <a:xfrm>
            <a:off x="10656679" y="4027279"/>
            <a:ext cx="266482" cy="266482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8" name="Oval 157"/>
          <p:cNvSpPr/>
          <p:nvPr/>
        </p:nvSpPr>
        <p:spPr>
          <a:xfrm>
            <a:off x="10651715" y="4388075"/>
            <a:ext cx="276410" cy="27641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9" name="Oval 158"/>
          <p:cNvSpPr/>
          <p:nvPr/>
        </p:nvSpPr>
        <p:spPr>
          <a:xfrm>
            <a:off x="10646751" y="4748871"/>
            <a:ext cx="286338" cy="286338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0" name="Oval 159"/>
          <p:cNvSpPr/>
          <p:nvPr/>
        </p:nvSpPr>
        <p:spPr>
          <a:xfrm>
            <a:off x="10641787" y="5109667"/>
            <a:ext cx="296266" cy="296266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1" name="Oval 160"/>
          <p:cNvSpPr/>
          <p:nvPr/>
        </p:nvSpPr>
        <p:spPr>
          <a:xfrm>
            <a:off x="10636823" y="5470463"/>
            <a:ext cx="306193" cy="306193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2" name="Oval 161"/>
          <p:cNvSpPr/>
          <p:nvPr/>
        </p:nvSpPr>
        <p:spPr>
          <a:xfrm>
            <a:off x="10631859" y="5831259"/>
            <a:ext cx="316121" cy="316121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3" name="Oval 162"/>
          <p:cNvSpPr/>
          <p:nvPr/>
        </p:nvSpPr>
        <p:spPr>
          <a:xfrm>
            <a:off x="10626896" y="6192056"/>
            <a:ext cx="326049" cy="326049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4" name="Oval 163"/>
          <p:cNvSpPr/>
          <p:nvPr/>
        </p:nvSpPr>
        <p:spPr>
          <a:xfrm>
            <a:off x="11062150" y="775150"/>
            <a:ext cx="187060" cy="18706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5" name="Oval 164"/>
          <p:cNvSpPr/>
          <p:nvPr/>
        </p:nvSpPr>
        <p:spPr>
          <a:xfrm>
            <a:off x="11057186" y="1135946"/>
            <a:ext cx="196988" cy="196988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6" name="Oval 165"/>
          <p:cNvSpPr/>
          <p:nvPr/>
        </p:nvSpPr>
        <p:spPr>
          <a:xfrm>
            <a:off x="11052222" y="1496742"/>
            <a:ext cx="206916" cy="20691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7" name="Oval 166"/>
          <p:cNvSpPr/>
          <p:nvPr/>
        </p:nvSpPr>
        <p:spPr>
          <a:xfrm>
            <a:off x="11047258" y="1857538"/>
            <a:ext cx="216843" cy="216843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8" name="Oval 167"/>
          <p:cNvSpPr/>
          <p:nvPr/>
        </p:nvSpPr>
        <p:spPr>
          <a:xfrm>
            <a:off x="11042294" y="2218334"/>
            <a:ext cx="226771" cy="226771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9" name="Oval 168"/>
          <p:cNvSpPr/>
          <p:nvPr/>
        </p:nvSpPr>
        <p:spPr>
          <a:xfrm>
            <a:off x="11037331" y="2579131"/>
            <a:ext cx="236699" cy="236699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0" name="Oval 169"/>
          <p:cNvSpPr/>
          <p:nvPr/>
        </p:nvSpPr>
        <p:spPr>
          <a:xfrm>
            <a:off x="11032367" y="2939927"/>
            <a:ext cx="246627" cy="246627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1" name="Oval 170"/>
          <p:cNvSpPr/>
          <p:nvPr/>
        </p:nvSpPr>
        <p:spPr>
          <a:xfrm>
            <a:off x="11027403" y="3300723"/>
            <a:ext cx="256555" cy="25655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2" name="Oval 171"/>
          <p:cNvSpPr/>
          <p:nvPr/>
        </p:nvSpPr>
        <p:spPr>
          <a:xfrm>
            <a:off x="11022439" y="3661519"/>
            <a:ext cx="266482" cy="266482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3" name="Oval 172"/>
          <p:cNvSpPr/>
          <p:nvPr/>
        </p:nvSpPr>
        <p:spPr>
          <a:xfrm>
            <a:off x="11017475" y="4022315"/>
            <a:ext cx="276410" cy="27641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4" name="Oval 173"/>
          <p:cNvSpPr/>
          <p:nvPr/>
        </p:nvSpPr>
        <p:spPr>
          <a:xfrm>
            <a:off x="11012511" y="4383111"/>
            <a:ext cx="286338" cy="286338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5" name="Oval 174"/>
          <p:cNvSpPr/>
          <p:nvPr/>
        </p:nvSpPr>
        <p:spPr>
          <a:xfrm>
            <a:off x="11007547" y="4743907"/>
            <a:ext cx="296266" cy="29626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6" name="Oval 175"/>
          <p:cNvSpPr/>
          <p:nvPr/>
        </p:nvSpPr>
        <p:spPr>
          <a:xfrm>
            <a:off x="11002583" y="5104703"/>
            <a:ext cx="306193" cy="306193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7" name="Oval 176"/>
          <p:cNvSpPr/>
          <p:nvPr/>
        </p:nvSpPr>
        <p:spPr>
          <a:xfrm>
            <a:off x="10997619" y="5465499"/>
            <a:ext cx="316121" cy="316121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8" name="Oval 177"/>
          <p:cNvSpPr/>
          <p:nvPr/>
        </p:nvSpPr>
        <p:spPr>
          <a:xfrm>
            <a:off x="10992656" y="5826296"/>
            <a:ext cx="326049" cy="326049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9" name="Oval 178"/>
          <p:cNvSpPr/>
          <p:nvPr/>
        </p:nvSpPr>
        <p:spPr>
          <a:xfrm>
            <a:off x="10987692" y="6187092"/>
            <a:ext cx="335977" cy="335977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0" name="Oval 179"/>
          <p:cNvSpPr/>
          <p:nvPr/>
        </p:nvSpPr>
        <p:spPr>
          <a:xfrm>
            <a:off x="11422946" y="770186"/>
            <a:ext cx="196988" cy="196988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1" name="Oval 180"/>
          <p:cNvSpPr/>
          <p:nvPr/>
        </p:nvSpPr>
        <p:spPr>
          <a:xfrm>
            <a:off x="11417982" y="1130982"/>
            <a:ext cx="206916" cy="20691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2" name="Oval 181"/>
          <p:cNvSpPr/>
          <p:nvPr/>
        </p:nvSpPr>
        <p:spPr>
          <a:xfrm>
            <a:off x="11413018" y="1491778"/>
            <a:ext cx="216843" cy="216843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3" name="Oval 182"/>
          <p:cNvSpPr/>
          <p:nvPr/>
        </p:nvSpPr>
        <p:spPr>
          <a:xfrm>
            <a:off x="11408054" y="1852574"/>
            <a:ext cx="226771" cy="226771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4" name="Oval 183"/>
          <p:cNvSpPr/>
          <p:nvPr/>
        </p:nvSpPr>
        <p:spPr>
          <a:xfrm>
            <a:off x="11403091" y="2213371"/>
            <a:ext cx="236699" cy="236699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5" name="Oval 184"/>
          <p:cNvSpPr/>
          <p:nvPr/>
        </p:nvSpPr>
        <p:spPr>
          <a:xfrm>
            <a:off x="11398127" y="2574167"/>
            <a:ext cx="246627" cy="246627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6" name="Oval 185"/>
          <p:cNvSpPr/>
          <p:nvPr/>
        </p:nvSpPr>
        <p:spPr>
          <a:xfrm>
            <a:off x="11393163" y="2934963"/>
            <a:ext cx="256555" cy="25655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7" name="Oval 186"/>
          <p:cNvSpPr/>
          <p:nvPr/>
        </p:nvSpPr>
        <p:spPr>
          <a:xfrm>
            <a:off x="11388199" y="3295759"/>
            <a:ext cx="266482" cy="266482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8" name="Oval 187"/>
          <p:cNvSpPr/>
          <p:nvPr/>
        </p:nvSpPr>
        <p:spPr>
          <a:xfrm>
            <a:off x="11383235" y="3656555"/>
            <a:ext cx="276410" cy="27641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9" name="Oval 188"/>
          <p:cNvSpPr/>
          <p:nvPr/>
        </p:nvSpPr>
        <p:spPr>
          <a:xfrm>
            <a:off x="11378271" y="4017351"/>
            <a:ext cx="286338" cy="286338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0" name="Oval 189"/>
          <p:cNvSpPr/>
          <p:nvPr/>
        </p:nvSpPr>
        <p:spPr>
          <a:xfrm>
            <a:off x="11373307" y="4378147"/>
            <a:ext cx="296266" cy="29626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1" name="Oval 190"/>
          <p:cNvSpPr/>
          <p:nvPr/>
        </p:nvSpPr>
        <p:spPr>
          <a:xfrm>
            <a:off x="11368343" y="4738943"/>
            <a:ext cx="306193" cy="306193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2" name="Oval 191"/>
          <p:cNvSpPr/>
          <p:nvPr/>
        </p:nvSpPr>
        <p:spPr>
          <a:xfrm>
            <a:off x="11363379" y="5099739"/>
            <a:ext cx="316121" cy="316121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3" name="Oval 192"/>
          <p:cNvSpPr/>
          <p:nvPr/>
        </p:nvSpPr>
        <p:spPr>
          <a:xfrm>
            <a:off x="11358416" y="5460536"/>
            <a:ext cx="326049" cy="326049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4" name="Oval 193"/>
          <p:cNvSpPr/>
          <p:nvPr/>
        </p:nvSpPr>
        <p:spPr>
          <a:xfrm>
            <a:off x="11353452" y="5821332"/>
            <a:ext cx="335977" cy="335977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5" name="Oval 194"/>
          <p:cNvSpPr/>
          <p:nvPr/>
        </p:nvSpPr>
        <p:spPr>
          <a:xfrm>
            <a:off x="11348488" y="6182128"/>
            <a:ext cx="345904" cy="345904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6" name="TextBox 195"/>
          <p:cNvSpPr txBox="1"/>
          <p:nvPr/>
        </p:nvSpPr>
        <p:spPr>
          <a:xfrm>
            <a:off x="685800" y="781050"/>
            <a:ext cx="7620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250">
                <a:solidFill>
                  <a:schemeClr val="bg1"/>
                </a:solidFill>
                <a:latin typeface="+mn-lt"/>
              </a:rPr>
              <a:t>LEADERSHIP PROGRAMME</a:t>
            </a:r>
          </a:p>
        </p:txBody>
      </p:sp>
      <p:sp>
        <p:nvSpPr>
          <p:cNvPr id="197" name="TextBox 196"/>
          <p:cNvSpPr txBox="1"/>
          <p:nvPr/>
        </p:nvSpPr>
        <p:spPr>
          <a:xfrm>
            <a:off x="685800" y="5791200"/>
            <a:ext cx="67056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200" b="0" i="0">
                <a:solidFill>
                  <a:schemeClr val="bg1"/>
                </a:solidFill>
                <a:latin typeface="+mn-lt"/>
              </a:rPr>
              <a:t>Trainer Name   ·   Full day   ·   First-time managers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19250"/>
            <a:ext cx="6827520" cy="2857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5100" b="0" i="0">
                <a:solidFill>
                  <a:schemeClr val="bg1"/>
                </a:solidFill>
                <a:latin typeface="+mj-lt"/>
              </a:rPr>
              <a:t>Leadership Essentials for New Managers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667250"/>
            <a:ext cx="6096000" cy="66675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0" i="0">
                <a:solidFill>
                  <a:schemeClr val="bg1"/>
                </a:solidFill>
                <a:latin typeface="+mn-lt"/>
              </a:rPr>
              <a:t>From doing the work to leading the people who do it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6477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2"/>
                </a:solidFill>
                <a:latin typeface="+mj-lt"/>
              </a:rPr>
              <a:t>02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562100" y="7810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Rectangle 4"/>
          <p:cNvSpPr/>
          <p:nvPr/>
        </p:nvSpPr>
        <p:spPr>
          <a:xfrm>
            <a:off x="685800" y="1809750"/>
            <a:ext cx="5295900" cy="19431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85800" y="1809750"/>
            <a:ext cx="47625" cy="19431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14400" y="20002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2"/>
                </a:solidFill>
                <a:latin typeface="+mj-lt"/>
              </a:rPr>
              <a:t>01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14400" y="2857500"/>
            <a:ext cx="48387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Introduction</a:t>
            </a:r>
          </a:p>
        </p:txBody>
      </p:sp>
      <p:sp>
        <p:nvSpPr>
          <p:cNvPr id="9" name="Rectangle 8"/>
          <p:cNvSpPr/>
          <p:nvPr/>
        </p:nvSpPr>
        <p:spPr>
          <a:xfrm>
            <a:off x="6210300" y="1809750"/>
            <a:ext cx="5295900" cy="19431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6210300" y="1809750"/>
            <a:ext cx="47625" cy="19431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438900" y="20002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2"/>
                </a:solidFill>
                <a:latin typeface="+mj-lt"/>
              </a:rPr>
              <a:t>02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38900" y="2857500"/>
            <a:ext cx="48387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Core skills</a:t>
            </a:r>
          </a:p>
        </p:txBody>
      </p:sp>
      <p:sp>
        <p:nvSpPr>
          <p:cNvPr id="13" name="Rectangle 12"/>
          <p:cNvSpPr/>
          <p:nvPr/>
        </p:nvSpPr>
        <p:spPr>
          <a:xfrm>
            <a:off x="685800" y="3981450"/>
            <a:ext cx="5295900" cy="19431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685800" y="3981450"/>
            <a:ext cx="47625" cy="194310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914400" y="41719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2"/>
                </a:solidFill>
                <a:latin typeface="+mj-lt"/>
              </a:rPr>
              <a:t>03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914400" y="5029200"/>
            <a:ext cx="48387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Practice</a:t>
            </a:r>
          </a:p>
        </p:txBody>
      </p:sp>
      <p:sp>
        <p:nvSpPr>
          <p:cNvPr id="17" name="Rectangle 16"/>
          <p:cNvSpPr/>
          <p:nvPr/>
        </p:nvSpPr>
        <p:spPr>
          <a:xfrm>
            <a:off x="6210300" y="3981450"/>
            <a:ext cx="5295900" cy="19431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6210300" y="3981450"/>
            <a:ext cx="47625" cy="1943100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38900" y="41719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2"/>
                </a:solidFill>
                <a:latin typeface="+mj-lt"/>
              </a:rPr>
              <a:t>04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438900" y="5029200"/>
            <a:ext cx="48387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Apply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609600"/>
            <a:ext cx="97536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0" i="0">
                <a:solidFill>
                  <a:schemeClr val="tx1"/>
                </a:solidFill>
                <a:latin typeface="+mj-lt"/>
              </a:rPr>
              <a:t>Agenda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172200" y="571500"/>
            <a:ext cx="5334000" cy="533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34450" b="1" i="0">
                <a:solidFill>
                  <a:schemeClr val="accent5"/>
                </a:solidFill>
                <a:latin typeface="+mj-lt"/>
              </a:rPr>
              <a:t>01</a:t>
            </a:r>
          </a:p>
        </p:txBody>
      </p:sp>
      <p:sp>
        <p:nvSpPr>
          <p:cNvPr id="5" name="Rectangle 4"/>
          <p:cNvSpPr/>
          <p:nvPr/>
        </p:nvSpPr>
        <p:spPr>
          <a:xfrm>
            <a:off x="685800" y="2857500"/>
            <a:ext cx="666750" cy="571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048000"/>
            <a:ext cx="7559040" cy="180975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05000"/>
              </a:lnSpc>
            </a:pPr>
            <a:r>
              <a:rPr sz="6000" b="0" i="0">
                <a:solidFill>
                  <a:schemeClr val="tx1"/>
                </a:solidFill>
                <a:latin typeface="+mj-lt"/>
              </a:rPr>
              <a:t>Introduction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85800" y="685800"/>
            <a:ext cx="571500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250">
                <a:solidFill>
                  <a:schemeClr val="accent2"/>
                </a:solidFill>
                <a:latin typeface="+mn-lt"/>
              </a:rPr>
              <a:t>KEY IDEA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85800" y="1257300"/>
            <a:ext cx="9105900" cy="35814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0" i="0">
                <a:solidFill>
                  <a:schemeClr val="tx1"/>
                </a:solidFill>
                <a:latin typeface="+mj-lt"/>
              </a:rPr>
              <a:t>Your success is now measured by your team's success.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685800" y="5314950"/>
            <a:ext cx="108204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5" name="TextBox 4"/>
          <p:cNvSpPr txBox="1"/>
          <p:nvPr/>
        </p:nvSpPr>
        <p:spPr>
          <a:xfrm>
            <a:off x="685800" y="5505450"/>
            <a:ext cx="7315200" cy="571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Why this workshop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85800" y="6477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2"/>
                </a:solidFill>
                <a:latin typeface="+mj-lt"/>
              </a:rPr>
              <a:t>05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1562100" y="7810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6" name="Rectangle 5"/>
          <p:cNvSpPr/>
          <p:nvPr/>
        </p:nvSpPr>
        <p:spPr>
          <a:xfrm>
            <a:off x="7719060" y="1809750"/>
            <a:ext cx="3787140" cy="41148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7719060" y="1809750"/>
            <a:ext cx="47625" cy="41148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985760" y="2076450"/>
            <a:ext cx="325374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150">
                <a:solidFill>
                  <a:schemeClr val="accent2"/>
                </a:solidFill>
                <a:latin typeface="+mn-lt"/>
              </a:rPr>
              <a:t>GROUND RULE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985760" y="2476500"/>
            <a:ext cx="3253740" cy="3162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j-lt"/>
              </a:rPr>
              <a:t>What is shared here stays here.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609600"/>
            <a:ext cx="97536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0" i="0">
                <a:solidFill>
                  <a:schemeClr val="tx1"/>
                </a:solidFill>
                <a:latin typeface="+mj-lt"/>
              </a:rPr>
              <a:t>What you will learn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866900"/>
            <a:ext cx="6492240" cy="4057650"/>
          </a:xfrm>
        </p:spPr>
        <p:txBody>
          <a:bodyPr wrap="square" lIns="0" rIns="0" tIns="0" bIns="0">
            <a:normAutofit/>
          </a:bodyPr>
          <a:lstStyle/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•"/>
            </a:pPr>
            <a:r>
              <a:rPr sz="2500" b="0" i="0">
                <a:solidFill>
                  <a:schemeClr val="tx1"/>
                </a:solidFill>
                <a:latin typeface="+mn-lt"/>
              </a:rPr>
              <a:t>Set clear expectations and goals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•"/>
            </a:pPr>
            <a:r>
              <a:rPr sz="2500" b="0" i="0">
                <a:solidFill>
                  <a:schemeClr val="tx1"/>
                </a:solidFill>
                <a:latin typeface="+mn-lt"/>
              </a:rPr>
              <a:t>Give feedback that helps people grow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•"/>
            </a:pPr>
            <a:r>
              <a:rPr sz="2500" b="0" i="0">
                <a:solidFill>
                  <a:schemeClr val="tx1"/>
                </a:solidFill>
                <a:latin typeface="+mn-lt"/>
              </a:rPr>
              <a:t>Run effective one-on-ones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•"/>
            </a:pPr>
            <a:r>
              <a:rPr sz="2500" b="0" i="0">
                <a:solidFill>
                  <a:schemeClr val="tx1"/>
                </a:solidFill>
                <a:latin typeface="+mn-lt"/>
              </a:rPr>
              <a:t>Delegate without losing control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6477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2"/>
                </a:solidFill>
                <a:latin typeface="+mj-lt"/>
              </a:rPr>
              <a:t>06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562100" y="7810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Rounded Rectangle 4"/>
          <p:cNvSpPr/>
          <p:nvPr/>
        </p:nvSpPr>
        <p:spPr>
          <a:xfrm>
            <a:off x="685800" y="1809750"/>
            <a:ext cx="3454400" cy="3374136"/>
          </a:xfrm>
          <a:prstGeom prst="roundRect">
            <a:avLst>
              <a:gd name="adj" fmla="val 3952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52500" y="2095500"/>
            <a:ext cx="29210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70%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52500" y="3755136"/>
            <a:ext cx="29210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</a:rPr>
              <a:t>of team engagement depends on the manager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368800" y="1809750"/>
            <a:ext cx="3454400" cy="3374136"/>
          </a:xfrm>
          <a:prstGeom prst="roundRect">
            <a:avLst>
              <a:gd name="adj" fmla="val 3952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635500" y="2095500"/>
            <a:ext cx="29210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1 in 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635500" y="3755136"/>
            <a:ext cx="29210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</a:rPr>
              <a:t>new managers get no training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8051800" y="1809750"/>
            <a:ext cx="3454400" cy="3374136"/>
          </a:xfrm>
          <a:prstGeom prst="roundRect">
            <a:avLst>
              <a:gd name="adj" fmla="val 3952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318500" y="2095500"/>
            <a:ext cx="29210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30 min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318500" y="3755136"/>
            <a:ext cx="29210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</a:rPr>
              <a:t>weekly one-on-one is enough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85800" y="5355336"/>
            <a:ext cx="108204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200" b="0" i="1">
                <a:solidFill>
                  <a:schemeClr val="tx2"/>
                </a:solidFill>
                <a:latin typeface="+mn-lt"/>
              </a:rPr>
              <a:t>Illustrative figures for discussion.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609600"/>
            <a:ext cx="97536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0" i="0">
                <a:solidFill>
                  <a:schemeClr val="tx1"/>
                </a:solidFill>
                <a:latin typeface="+mj-lt"/>
              </a:rPr>
              <a:t>The case for change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172200" y="571500"/>
            <a:ext cx="5334000" cy="533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33600" b="1" i="0">
                <a:solidFill>
                  <a:schemeClr val="accent5"/>
                </a:solidFill>
                <a:latin typeface="+mj-lt"/>
              </a:rPr>
              <a:t>02</a:t>
            </a:r>
          </a:p>
        </p:txBody>
      </p:sp>
      <p:sp>
        <p:nvSpPr>
          <p:cNvPr id="5" name="Rectangle 4"/>
          <p:cNvSpPr/>
          <p:nvPr/>
        </p:nvSpPr>
        <p:spPr>
          <a:xfrm>
            <a:off x="685800" y="2857500"/>
            <a:ext cx="666750" cy="571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048000"/>
            <a:ext cx="7559040" cy="180975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05000"/>
              </a:lnSpc>
            </a:pPr>
            <a:r>
              <a:rPr sz="6000" b="0" i="0">
                <a:solidFill>
                  <a:schemeClr val="tx1"/>
                </a:solidFill>
                <a:latin typeface="+mj-lt"/>
              </a:rPr>
              <a:t>Core skills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6477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2"/>
                </a:solidFill>
                <a:latin typeface="+mj-lt"/>
              </a:rPr>
              <a:t>08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562100" y="7810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Rectangle 4"/>
          <p:cNvSpPr/>
          <p:nvPr/>
        </p:nvSpPr>
        <p:spPr>
          <a:xfrm>
            <a:off x="685800" y="1916430"/>
            <a:ext cx="34290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85800" y="1916430"/>
            <a:ext cx="47625" cy="3810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952500" y="218313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952500" y="218313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tx1"/>
                </a:solidFill>
                <a:latin typeface="+mj-lt"/>
              </a:rPr>
              <a:t>01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525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Direction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525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Make goals and priorities clear.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381500" y="1916430"/>
            <a:ext cx="34290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4381500" y="1916430"/>
            <a:ext cx="47625" cy="38100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4648200" y="2183130"/>
            <a:ext cx="533400" cy="5334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4648200" y="218313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</a:rPr>
              <a:t>02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6482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Development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6482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Help each person grow.</a:t>
            </a:r>
          </a:p>
        </p:txBody>
      </p:sp>
      <p:sp>
        <p:nvSpPr>
          <p:cNvPr id="17" name="Rectangle 16"/>
          <p:cNvSpPr/>
          <p:nvPr/>
        </p:nvSpPr>
        <p:spPr>
          <a:xfrm>
            <a:off x="8077200" y="1916430"/>
            <a:ext cx="34290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8077200" y="1916430"/>
            <a:ext cx="47625" cy="381000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8343900" y="2183130"/>
            <a:ext cx="533400" cy="53340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8343900" y="218313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tx1"/>
                </a:solidFill>
                <a:latin typeface="+mj-lt"/>
              </a:rPr>
              <a:t>03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3439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Delivery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3439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Remove blockers, track results.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609600"/>
            <a:ext cx="97536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0" i="0">
                <a:solidFill>
                  <a:schemeClr val="tx1"/>
                </a:solidFill>
                <a:latin typeface="+mj-lt"/>
              </a:rPr>
              <a:t>Your new role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6477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2"/>
                </a:solidFill>
                <a:latin typeface="+mj-lt"/>
              </a:rPr>
              <a:t>09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562100" y="7810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Oval 4"/>
          <p:cNvSpPr/>
          <p:nvPr/>
        </p:nvSpPr>
        <p:spPr>
          <a:xfrm>
            <a:off x="1419225" y="1905000"/>
            <a:ext cx="1238250" cy="12382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419225" y="19050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01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2733675" y="2524125"/>
            <a:ext cx="13144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8" name="TextBox 7"/>
          <p:cNvSpPr txBox="1"/>
          <p:nvPr/>
        </p:nvSpPr>
        <p:spPr>
          <a:xfrm>
            <a:off x="781050" y="3333750"/>
            <a:ext cx="25146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Situation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19150" y="3810000"/>
            <a:ext cx="2438400" cy="2019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When and where</a:t>
            </a:r>
          </a:p>
        </p:txBody>
      </p:sp>
      <p:sp>
        <p:nvSpPr>
          <p:cNvPr id="10" name="Oval 9"/>
          <p:cNvSpPr/>
          <p:nvPr/>
        </p:nvSpPr>
        <p:spPr>
          <a:xfrm>
            <a:off x="4124325" y="1905000"/>
            <a:ext cx="1238250" cy="123825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124325" y="19050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bg1"/>
                </a:solidFill>
                <a:latin typeface="+mj-lt"/>
              </a:rPr>
              <a:t>02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5438775" y="2524125"/>
            <a:ext cx="13144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13" name="TextBox 12"/>
          <p:cNvSpPr txBox="1"/>
          <p:nvPr/>
        </p:nvSpPr>
        <p:spPr>
          <a:xfrm>
            <a:off x="3486150" y="3333750"/>
            <a:ext cx="25146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Behaviour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524250" y="3810000"/>
            <a:ext cx="2438400" cy="2019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What you observed</a:t>
            </a:r>
          </a:p>
        </p:txBody>
      </p:sp>
      <p:sp>
        <p:nvSpPr>
          <p:cNvPr id="15" name="Oval 14"/>
          <p:cNvSpPr/>
          <p:nvPr/>
        </p:nvSpPr>
        <p:spPr>
          <a:xfrm>
            <a:off x="6829425" y="1905000"/>
            <a:ext cx="1238250" cy="123825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829425" y="19050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03</a:t>
            </a:r>
          </a:p>
        </p:txBody>
      </p:sp>
      <p:cxnSp>
        <p:nvCxnSpPr>
          <p:cNvPr id="17" name="Connector 16"/>
          <p:cNvCxnSpPr/>
          <p:nvPr/>
        </p:nvCxnSpPr>
        <p:spPr>
          <a:xfrm>
            <a:off x="8143875" y="2524125"/>
            <a:ext cx="13144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18" name="TextBox 17"/>
          <p:cNvSpPr txBox="1"/>
          <p:nvPr/>
        </p:nvSpPr>
        <p:spPr>
          <a:xfrm>
            <a:off x="6191250" y="3333750"/>
            <a:ext cx="25146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Impact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229350" y="3810000"/>
            <a:ext cx="2438400" cy="2019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The effect it had</a:t>
            </a:r>
          </a:p>
        </p:txBody>
      </p:sp>
      <p:sp>
        <p:nvSpPr>
          <p:cNvPr id="20" name="Oval 19"/>
          <p:cNvSpPr/>
          <p:nvPr/>
        </p:nvSpPr>
        <p:spPr>
          <a:xfrm>
            <a:off x="9534525" y="1905000"/>
            <a:ext cx="1238250" cy="1238250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9534525" y="19050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04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6350" y="3333750"/>
            <a:ext cx="25146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Next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934450" y="3810000"/>
            <a:ext cx="2438400" cy="2019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Agree what changes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609600"/>
            <a:ext cx="97536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0" i="0">
                <a:solidFill>
                  <a:schemeClr val="tx1"/>
                </a:solidFill>
                <a:latin typeface="+mj-lt"/>
              </a:rPr>
              <a:t>Feedback with SBI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6477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2"/>
                </a:solidFill>
                <a:latin typeface="+mj-lt"/>
              </a:rPr>
              <a:t>10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562100" y="7810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Rounded Rectangle 4"/>
          <p:cNvSpPr/>
          <p:nvPr/>
        </p:nvSpPr>
        <p:spPr>
          <a:xfrm>
            <a:off x="685800" y="1809750"/>
            <a:ext cx="5238750" cy="609600"/>
          </a:xfrm>
          <a:prstGeom prst="roundRect">
            <a:avLst>
              <a:gd name="adj" fmla="val 13125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14400" y="1809750"/>
            <a:ext cx="4781550" cy="6096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Do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62000" y="2647950"/>
            <a:ext cx="5086350" cy="32004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Hold weekly one-on-ones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Praise in public, correct in private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Delegate outcomes, not tasks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267450" y="1809750"/>
            <a:ext cx="5238750" cy="609600"/>
          </a:xfrm>
          <a:prstGeom prst="roundRect">
            <a:avLst>
              <a:gd name="adj" fmla="val 13125"/>
            </a:avLst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496050" y="1809750"/>
            <a:ext cx="4781550" cy="6096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bg1"/>
                </a:solidFill>
                <a:latin typeface="+mj-lt"/>
              </a:rPr>
              <a:t>Avoid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343650" y="2647950"/>
            <a:ext cx="5086350" cy="32004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Doing the work yourself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Saving feedback for appraisals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Managing everyone the same way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609600"/>
            <a:ext cx="97536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0" i="0">
                <a:solidFill>
                  <a:schemeClr val="tx1"/>
                </a:solidFill>
                <a:latin typeface="+mj-lt"/>
              </a:rPr>
              <a:t>Do this, not that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172200" y="571500"/>
            <a:ext cx="5334000" cy="533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33150" b="1" i="0">
                <a:solidFill>
                  <a:schemeClr val="accent5"/>
                </a:solidFill>
                <a:latin typeface="+mj-lt"/>
              </a:rPr>
              <a:t>03</a:t>
            </a:r>
          </a:p>
        </p:txBody>
      </p:sp>
      <p:sp>
        <p:nvSpPr>
          <p:cNvPr id="5" name="Rectangle 4"/>
          <p:cNvSpPr/>
          <p:nvPr/>
        </p:nvSpPr>
        <p:spPr>
          <a:xfrm>
            <a:off x="685800" y="2857500"/>
            <a:ext cx="666750" cy="571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048000"/>
            <a:ext cx="7559040" cy="180975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05000"/>
              </a:lnSpc>
            </a:pPr>
            <a:r>
              <a:rPr sz="6000" b="0" i="0">
                <a:solidFill>
                  <a:schemeClr val="tx1"/>
                </a:solidFill>
                <a:latin typeface="+mj-lt"/>
              </a:rPr>
              <a:t>Practice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6477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2"/>
                </a:solidFill>
                <a:latin typeface="+mj-lt"/>
              </a:rPr>
              <a:t>12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562100" y="7810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Image placeholder (right-click &gt; Format Shape &gt; Picture fill)"/>
          <p:cNvSpPr/>
          <p:nvPr/>
        </p:nvSpPr>
        <p:spPr>
          <a:xfrm>
            <a:off x="685800" y="1809750"/>
            <a:ext cx="4977384" cy="4114800"/>
          </a:xfrm>
          <a:prstGeom prst="roundRect">
            <a:avLst>
              <a:gd name="adj" fmla="val 4861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Freeform 5"/>
          <p:cNvSpPr/>
          <p:nvPr/>
        </p:nvSpPr>
        <p:spPr>
          <a:xfrm>
            <a:off x="2564892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3387852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81050" y="4232910"/>
            <a:ext cx="4786884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Activity photo / worksheet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82284" y="1847850"/>
            <a:ext cx="5423916" cy="1728216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3200" b="0" i="0">
                <a:solidFill>
                  <a:schemeClr val="tx1"/>
                </a:solidFill>
                <a:latin typeface="+mj-lt"/>
              </a:rPr>
              <a:t>Give SBI feedback on a real situation.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082284" y="3702558"/>
            <a:ext cx="5423916" cy="2221992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In pairs, prepare one positive and one developmental piece of feedback. Deliver, then swap. Observers score clarity and kindness.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609600"/>
            <a:ext cx="97536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0" i="0">
                <a:solidFill>
                  <a:schemeClr val="tx1"/>
                </a:solidFill>
                <a:latin typeface="+mj-lt"/>
              </a:rPr>
              <a:t>Try it: Feedback practice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6477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2"/>
                </a:solidFill>
                <a:latin typeface="+mj-lt"/>
              </a:rPr>
              <a:t>13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562100" y="7810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685800" y="1809750"/>
          <a:ext cx="10820400" cy="3143250"/>
        </p:xfrm>
        <a:graphic>
          <a:graphicData uri="http://schemas.openxmlformats.org/drawingml/2006/table">
            <a:tbl>
              <a:tblPr firstRow="1" bandRow="0">
                <a:tableStyleId>{2D5ABB26-0587-4C30-8999-92F81FD0307C}</a:tableStyleId>
              </a:tblPr>
              <a:tblGrid>
                <a:gridCol w="3606800"/>
                <a:gridCol w="3606800"/>
                <a:gridCol w="3606800"/>
              </a:tblGrid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1" i="0">
                          <a:solidFill>
                            <a:schemeClr val="tx1"/>
                          </a:solidFill>
                          <a:latin typeface="+mn-lt"/>
                        </a:rPr>
                        <a:t>Step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tx1"/>
                          </a:solidFill>
                          <a:latin typeface="+mn-lt"/>
                        </a:rPr>
                        <a:t>What good looks like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tx1"/>
                          </a:solidFill>
                          <a:latin typeface="+mn-lt"/>
                        </a:rPr>
                        <a:t>Self-check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Goals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Three written goals each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☐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1:1s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Booked weekly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☐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Feedback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Given within a week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☐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Delegation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One task handed over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☐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685800" y="508635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i="1">
                <a:solidFill>
                  <a:schemeClr val="tx2"/>
                </a:solidFill>
                <a:latin typeface="+mn-lt"/>
              </a:rPr>
              <a:t>Tick each item during the practice round.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609600"/>
            <a:ext cx="97536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0" i="0">
                <a:solidFill>
                  <a:schemeClr val="tx1"/>
                </a:solidFill>
                <a:latin typeface="+mj-lt"/>
              </a:rPr>
              <a:t>Practice checklist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6477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2"/>
                </a:solidFill>
                <a:latin typeface="+mj-lt"/>
              </a:rPr>
              <a:t>14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562100" y="7810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Pentagon 4"/>
          <p:cNvSpPr/>
          <p:nvPr/>
        </p:nvSpPr>
        <p:spPr>
          <a:xfrm>
            <a:off x="685800" y="2000250"/>
            <a:ext cx="2762250" cy="800100"/>
          </a:xfrm>
          <a:prstGeom prst="homePlat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95350" y="2000250"/>
            <a:ext cx="213360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09:30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62000" y="3048000"/>
            <a:ext cx="247650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Opening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62000" y="3638550"/>
            <a:ext cx="2476500" cy="2209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From player to coach</a:t>
            </a:r>
          </a:p>
        </p:txBody>
      </p:sp>
      <p:sp>
        <p:nvSpPr>
          <p:cNvPr id="9" name="Chevron 8"/>
          <p:cNvSpPr/>
          <p:nvPr/>
        </p:nvSpPr>
        <p:spPr>
          <a:xfrm>
            <a:off x="3390900" y="2000250"/>
            <a:ext cx="2762250" cy="800100"/>
          </a:xfrm>
          <a:prstGeom prst="chevron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714750" y="2000250"/>
            <a:ext cx="213360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bg1"/>
                </a:solidFill>
                <a:latin typeface="+mj-lt"/>
              </a:rPr>
              <a:t>10:30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467100" y="3048000"/>
            <a:ext cx="247650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Module 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467100" y="3638550"/>
            <a:ext cx="2476500" cy="2209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Direction</a:t>
            </a:r>
          </a:p>
        </p:txBody>
      </p:sp>
      <p:sp>
        <p:nvSpPr>
          <p:cNvPr id="13" name="Chevron 12"/>
          <p:cNvSpPr/>
          <p:nvPr/>
        </p:nvSpPr>
        <p:spPr>
          <a:xfrm>
            <a:off x="6096000" y="2000250"/>
            <a:ext cx="2762250" cy="800100"/>
          </a:xfrm>
          <a:prstGeom prst="chevron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419850" y="2000250"/>
            <a:ext cx="213360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12:00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172200" y="3048000"/>
            <a:ext cx="247650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Module 2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172200" y="3638550"/>
            <a:ext cx="2476500" cy="2209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Feedback</a:t>
            </a:r>
          </a:p>
        </p:txBody>
      </p:sp>
      <p:sp>
        <p:nvSpPr>
          <p:cNvPr id="17" name="Chevron 16"/>
          <p:cNvSpPr/>
          <p:nvPr/>
        </p:nvSpPr>
        <p:spPr>
          <a:xfrm>
            <a:off x="8801100" y="2000250"/>
            <a:ext cx="2762250" cy="800100"/>
          </a:xfrm>
          <a:prstGeom prst="chevron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9124950" y="2000250"/>
            <a:ext cx="213360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14:00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877300" y="3048000"/>
            <a:ext cx="247650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Practice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877300" y="3638550"/>
            <a:ext cx="2476500" cy="2209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Real scenarios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609600"/>
            <a:ext cx="97536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0" i="0">
                <a:solidFill>
                  <a:schemeClr val="tx1"/>
                </a:solidFill>
                <a:latin typeface="+mj-lt"/>
              </a:rPr>
              <a:t>Workshop agenda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Image placeholder (right-click &gt; Format Shape &gt; Picture fill)"/>
          <p:cNvSpPr/>
          <p:nvPr/>
        </p:nvSpPr>
        <p:spPr>
          <a:xfrm>
            <a:off x="0" y="0"/>
            <a:ext cx="4632960" cy="6858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Freeform 2"/>
          <p:cNvSpPr/>
          <p:nvPr/>
        </p:nvSpPr>
        <p:spPr>
          <a:xfrm>
            <a:off x="1706880" y="321564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2529840" y="297180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5250" y="3794760"/>
            <a:ext cx="444246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Portrait image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299710" y="1047750"/>
            <a:ext cx="1905000" cy="152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800" b="1" i="0">
                <a:solidFill>
                  <a:schemeClr val="accent2"/>
                </a:solidFill>
                <a:latin typeface="+mj-lt"/>
              </a:rPr>
              <a:t>“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299710" y="2381250"/>
            <a:ext cx="6225540" cy="2476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3600" b="0" i="1">
                <a:solidFill>
                  <a:schemeClr val="tx1"/>
                </a:solidFill>
                <a:latin typeface="+mj-lt"/>
              </a:rPr>
              <a:t>Leadership is not about being in charge. It is about taking care of those in your charge.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299710" y="5143500"/>
            <a:ext cx="622554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1" i="0">
                <a:solidFill>
                  <a:schemeClr val="tx2"/>
                </a:solidFill>
                <a:latin typeface="+mn-lt"/>
              </a:rPr>
              <a:t>— Workshop facilitator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172200" y="571500"/>
            <a:ext cx="5334000" cy="533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32000" b="1" i="0">
                <a:solidFill>
                  <a:schemeClr val="accent5"/>
                </a:solidFill>
                <a:latin typeface="+mj-lt"/>
              </a:rPr>
              <a:t>04</a:t>
            </a:r>
          </a:p>
        </p:txBody>
      </p:sp>
      <p:sp>
        <p:nvSpPr>
          <p:cNvPr id="5" name="Rectangle 4"/>
          <p:cNvSpPr/>
          <p:nvPr/>
        </p:nvSpPr>
        <p:spPr>
          <a:xfrm>
            <a:off x="685800" y="2857500"/>
            <a:ext cx="666750" cy="571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048000"/>
            <a:ext cx="7559040" cy="180975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05000"/>
              </a:lnSpc>
            </a:pPr>
            <a:r>
              <a:rPr sz="6000" b="0" i="0">
                <a:solidFill>
                  <a:schemeClr val="tx1"/>
                </a:solidFill>
                <a:latin typeface="+mj-lt"/>
              </a:rPr>
              <a:t>Apply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6477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2"/>
                </a:solidFill>
                <a:latin typeface="+mj-lt"/>
              </a:rPr>
              <a:t>17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562100" y="7810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graphicFrame>
        <p:nvGraphicFramePr>
          <p:cNvPr id="5" name="Chart (sample data) - right-click &gt; Edit Data"/>
          <p:cNvGraphicFramePr>
            <a:graphicFrameLocks noGrp="1"/>
          </p:cNvGraphicFramePr>
          <p:nvPr/>
        </p:nvGraphicFramePr>
        <p:xfrm>
          <a:off x="685800" y="1809750"/>
          <a:ext cx="6708648" cy="382905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7775448" y="1905000"/>
            <a:ext cx="3730752" cy="3543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Self-rated confidence on a 5-point scale (sample data).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5800" y="5734050"/>
            <a:ext cx="108204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 — replace with your own figures.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609600"/>
            <a:ext cx="97536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0" i="0">
                <a:solidFill>
                  <a:schemeClr val="tx1"/>
                </a:solidFill>
                <a:latin typeface="+mj-lt"/>
              </a:rPr>
              <a:t>Confidence before and after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6477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2"/>
                </a:solidFill>
                <a:latin typeface="+mj-lt"/>
              </a:rPr>
              <a:t>18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562100" y="7810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Rectangle 4"/>
          <p:cNvSpPr/>
          <p:nvPr/>
        </p:nvSpPr>
        <p:spPr>
          <a:xfrm>
            <a:off x="685800" y="1916430"/>
            <a:ext cx="34290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85800" y="1916430"/>
            <a:ext cx="47625" cy="3810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952500" y="218313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952500" y="218313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tx1"/>
                </a:solidFill>
                <a:latin typeface="+mj-lt"/>
              </a:rPr>
              <a:t>01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525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Week 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525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Book one-on-ones with everyone.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381500" y="1916430"/>
            <a:ext cx="34290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4381500" y="1916430"/>
            <a:ext cx="47625" cy="38100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4648200" y="2183130"/>
            <a:ext cx="533400" cy="5334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4648200" y="218313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</a:rPr>
              <a:t>02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6482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Week 2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6482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Agree goals with each person.</a:t>
            </a:r>
          </a:p>
        </p:txBody>
      </p:sp>
      <p:sp>
        <p:nvSpPr>
          <p:cNvPr id="17" name="Rectangle 16"/>
          <p:cNvSpPr/>
          <p:nvPr/>
        </p:nvSpPr>
        <p:spPr>
          <a:xfrm>
            <a:off x="8077200" y="1916430"/>
            <a:ext cx="34290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8077200" y="1916430"/>
            <a:ext cx="47625" cy="381000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8343900" y="2183130"/>
            <a:ext cx="533400" cy="53340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8343900" y="218313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tx1"/>
                </a:solidFill>
                <a:latin typeface="+mj-lt"/>
              </a:rPr>
              <a:t>03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3439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Month 1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3439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Delegate one meaningful task.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609600"/>
            <a:ext cx="97536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0" i="0">
                <a:solidFill>
                  <a:schemeClr val="tx1"/>
                </a:solidFill>
                <a:latin typeface="+mj-lt"/>
              </a:rPr>
              <a:t>Your 30-day action plan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85800" y="6477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2"/>
                </a:solidFill>
                <a:latin typeface="+mj-lt"/>
              </a:rPr>
              <a:t>19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1562100" y="7810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609600"/>
            <a:ext cx="97536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0" i="0">
                <a:solidFill>
                  <a:schemeClr val="tx1"/>
                </a:solidFill>
                <a:latin typeface="+mj-lt"/>
              </a:rPr>
              <a:t>Key takeaways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866900"/>
            <a:ext cx="8656320" cy="4057650"/>
          </a:xfrm>
        </p:spPr>
        <p:txBody>
          <a:bodyPr wrap="square" lIns="0" rIns="0" tIns="0" bIns="0">
            <a:normAutofit/>
          </a:bodyPr>
          <a:lstStyle/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•"/>
            </a:pPr>
            <a:r>
              <a:rPr sz="2700" b="0" i="0">
                <a:solidFill>
                  <a:schemeClr val="tx1"/>
                </a:solidFill>
                <a:latin typeface="+mn-lt"/>
              </a:rPr>
              <a:t>Your team is your job now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•"/>
            </a:pPr>
            <a:r>
              <a:rPr sz="2700" b="0" i="0">
                <a:solidFill>
                  <a:schemeClr val="tx1"/>
                </a:solidFill>
                <a:latin typeface="+mn-lt"/>
              </a:rPr>
              <a:t>Clarity beats control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•"/>
            </a:pPr>
            <a:r>
              <a:rPr sz="2700" b="0" i="0">
                <a:solidFill>
                  <a:schemeClr val="tx1"/>
                </a:solidFill>
                <a:latin typeface="+mn-lt"/>
              </a:rPr>
              <a:t>Feedback is a gift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•"/>
            </a:pPr>
            <a:r>
              <a:rPr sz="2700" b="0" i="0">
                <a:solidFill>
                  <a:schemeClr val="tx1"/>
                </a:solidFill>
                <a:latin typeface="+mn-lt"/>
              </a:rPr>
              <a:t>Grow people, not just results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6705600" y="0"/>
            <a:ext cx="5486400" cy="6858000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6879336" y="173736"/>
            <a:ext cx="109728" cy="109728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6873131" y="624731"/>
            <a:ext cx="122138" cy="122138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6866926" y="1075726"/>
            <a:ext cx="134547" cy="134547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6860721" y="1526721"/>
            <a:ext cx="146957" cy="146957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6854517" y="1977717"/>
            <a:ext cx="159367" cy="159367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6848312" y="2428712"/>
            <a:ext cx="171777" cy="171777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6842107" y="2879707"/>
            <a:ext cx="184186" cy="18418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6835902" y="3330702"/>
            <a:ext cx="196596" cy="19659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6829697" y="3781697"/>
            <a:ext cx="209006" cy="20900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6823492" y="4232692"/>
            <a:ext cx="221415" cy="22141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6817287" y="4683687"/>
            <a:ext cx="233825" cy="23382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6811083" y="5134683"/>
            <a:ext cx="246235" cy="246235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>
            <a:off x="6804878" y="5585678"/>
            <a:ext cx="258645" cy="25864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6798673" y="6036673"/>
            <a:ext cx="271054" cy="271054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6792468" y="6487668"/>
            <a:ext cx="283464" cy="283464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6786263" y="6938663"/>
            <a:ext cx="295874" cy="295874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Oval 20"/>
          <p:cNvSpPr/>
          <p:nvPr/>
        </p:nvSpPr>
        <p:spPr>
          <a:xfrm>
            <a:off x="7330331" y="167531"/>
            <a:ext cx="122138" cy="122138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>
            <a:off x="7324126" y="618526"/>
            <a:ext cx="134547" cy="134547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3" name="Oval 22"/>
          <p:cNvSpPr/>
          <p:nvPr/>
        </p:nvSpPr>
        <p:spPr>
          <a:xfrm>
            <a:off x="7317921" y="1069521"/>
            <a:ext cx="146957" cy="146957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7311717" y="1520517"/>
            <a:ext cx="159367" cy="159367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5" name="Oval 24"/>
          <p:cNvSpPr/>
          <p:nvPr/>
        </p:nvSpPr>
        <p:spPr>
          <a:xfrm>
            <a:off x="7305512" y="1971512"/>
            <a:ext cx="171777" cy="171777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6" name="Oval 25"/>
          <p:cNvSpPr/>
          <p:nvPr/>
        </p:nvSpPr>
        <p:spPr>
          <a:xfrm>
            <a:off x="7299307" y="2422507"/>
            <a:ext cx="184186" cy="184186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7" name="Oval 26"/>
          <p:cNvSpPr/>
          <p:nvPr/>
        </p:nvSpPr>
        <p:spPr>
          <a:xfrm>
            <a:off x="7293102" y="2873502"/>
            <a:ext cx="196596" cy="19659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8" name="Oval 27"/>
          <p:cNvSpPr/>
          <p:nvPr/>
        </p:nvSpPr>
        <p:spPr>
          <a:xfrm>
            <a:off x="7286897" y="3324497"/>
            <a:ext cx="209006" cy="20900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9" name="Oval 28"/>
          <p:cNvSpPr/>
          <p:nvPr/>
        </p:nvSpPr>
        <p:spPr>
          <a:xfrm>
            <a:off x="7280692" y="3775492"/>
            <a:ext cx="221415" cy="22141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0" name="Oval 29"/>
          <p:cNvSpPr/>
          <p:nvPr/>
        </p:nvSpPr>
        <p:spPr>
          <a:xfrm>
            <a:off x="7274487" y="4226487"/>
            <a:ext cx="233825" cy="23382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1" name="Oval 30"/>
          <p:cNvSpPr/>
          <p:nvPr/>
        </p:nvSpPr>
        <p:spPr>
          <a:xfrm>
            <a:off x="7268283" y="4677483"/>
            <a:ext cx="246235" cy="24623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2" name="Oval 31"/>
          <p:cNvSpPr/>
          <p:nvPr/>
        </p:nvSpPr>
        <p:spPr>
          <a:xfrm>
            <a:off x="7262078" y="5128478"/>
            <a:ext cx="258645" cy="25864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3" name="Oval 32"/>
          <p:cNvSpPr/>
          <p:nvPr/>
        </p:nvSpPr>
        <p:spPr>
          <a:xfrm>
            <a:off x="7255873" y="5579473"/>
            <a:ext cx="271054" cy="271054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4" name="Oval 33"/>
          <p:cNvSpPr/>
          <p:nvPr/>
        </p:nvSpPr>
        <p:spPr>
          <a:xfrm>
            <a:off x="7249668" y="6030468"/>
            <a:ext cx="283464" cy="283464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5" name="Oval 34"/>
          <p:cNvSpPr/>
          <p:nvPr/>
        </p:nvSpPr>
        <p:spPr>
          <a:xfrm>
            <a:off x="7243463" y="6481463"/>
            <a:ext cx="295874" cy="295874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6" name="Oval 35"/>
          <p:cNvSpPr/>
          <p:nvPr/>
        </p:nvSpPr>
        <p:spPr>
          <a:xfrm>
            <a:off x="7237258" y="6932458"/>
            <a:ext cx="308283" cy="308283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7" name="Oval 36"/>
          <p:cNvSpPr/>
          <p:nvPr/>
        </p:nvSpPr>
        <p:spPr>
          <a:xfrm>
            <a:off x="7781326" y="161326"/>
            <a:ext cx="134547" cy="134547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8" name="Oval 37"/>
          <p:cNvSpPr/>
          <p:nvPr/>
        </p:nvSpPr>
        <p:spPr>
          <a:xfrm>
            <a:off x="7775121" y="612321"/>
            <a:ext cx="146957" cy="146957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9" name="Oval 38"/>
          <p:cNvSpPr/>
          <p:nvPr/>
        </p:nvSpPr>
        <p:spPr>
          <a:xfrm>
            <a:off x="7768917" y="1063317"/>
            <a:ext cx="159367" cy="159367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0" name="Oval 39"/>
          <p:cNvSpPr/>
          <p:nvPr/>
        </p:nvSpPr>
        <p:spPr>
          <a:xfrm>
            <a:off x="7762712" y="1514312"/>
            <a:ext cx="171777" cy="171777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1" name="Oval 40"/>
          <p:cNvSpPr/>
          <p:nvPr/>
        </p:nvSpPr>
        <p:spPr>
          <a:xfrm>
            <a:off x="7756507" y="1965307"/>
            <a:ext cx="184186" cy="18418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2" name="Oval 41"/>
          <p:cNvSpPr/>
          <p:nvPr/>
        </p:nvSpPr>
        <p:spPr>
          <a:xfrm>
            <a:off x="7750302" y="2416302"/>
            <a:ext cx="196596" cy="19659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3" name="Oval 42"/>
          <p:cNvSpPr/>
          <p:nvPr/>
        </p:nvSpPr>
        <p:spPr>
          <a:xfrm>
            <a:off x="7744097" y="2867297"/>
            <a:ext cx="209006" cy="20900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4" name="Oval 43"/>
          <p:cNvSpPr/>
          <p:nvPr/>
        </p:nvSpPr>
        <p:spPr>
          <a:xfrm>
            <a:off x="7737892" y="3318292"/>
            <a:ext cx="221415" cy="22141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5" name="Oval 44"/>
          <p:cNvSpPr/>
          <p:nvPr/>
        </p:nvSpPr>
        <p:spPr>
          <a:xfrm>
            <a:off x="7731687" y="3769287"/>
            <a:ext cx="233825" cy="23382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6" name="Oval 45"/>
          <p:cNvSpPr/>
          <p:nvPr/>
        </p:nvSpPr>
        <p:spPr>
          <a:xfrm>
            <a:off x="7725483" y="4220283"/>
            <a:ext cx="246235" cy="24623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7" name="Oval 46"/>
          <p:cNvSpPr/>
          <p:nvPr/>
        </p:nvSpPr>
        <p:spPr>
          <a:xfrm>
            <a:off x="7719278" y="4671278"/>
            <a:ext cx="258645" cy="258645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8" name="Oval 47"/>
          <p:cNvSpPr/>
          <p:nvPr/>
        </p:nvSpPr>
        <p:spPr>
          <a:xfrm>
            <a:off x="7713073" y="5122273"/>
            <a:ext cx="271054" cy="271054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9" name="Oval 48"/>
          <p:cNvSpPr/>
          <p:nvPr/>
        </p:nvSpPr>
        <p:spPr>
          <a:xfrm>
            <a:off x="7706868" y="5573268"/>
            <a:ext cx="283464" cy="283464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0" name="Oval 49"/>
          <p:cNvSpPr/>
          <p:nvPr/>
        </p:nvSpPr>
        <p:spPr>
          <a:xfrm>
            <a:off x="7700663" y="6024263"/>
            <a:ext cx="295874" cy="295874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1" name="Oval 50"/>
          <p:cNvSpPr/>
          <p:nvPr/>
        </p:nvSpPr>
        <p:spPr>
          <a:xfrm>
            <a:off x="7694458" y="6475258"/>
            <a:ext cx="308283" cy="308283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2" name="Oval 51"/>
          <p:cNvSpPr/>
          <p:nvPr/>
        </p:nvSpPr>
        <p:spPr>
          <a:xfrm>
            <a:off x="7688253" y="6926253"/>
            <a:ext cx="320693" cy="320693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3" name="Oval 52"/>
          <p:cNvSpPr/>
          <p:nvPr/>
        </p:nvSpPr>
        <p:spPr>
          <a:xfrm>
            <a:off x="8232321" y="155121"/>
            <a:ext cx="146957" cy="146957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4" name="Oval 53"/>
          <p:cNvSpPr/>
          <p:nvPr/>
        </p:nvSpPr>
        <p:spPr>
          <a:xfrm>
            <a:off x="8226117" y="606117"/>
            <a:ext cx="159367" cy="159367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5" name="Oval 54"/>
          <p:cNvSpPr/>
          <p:nvPr/>
        </p:nvSpPr>
        <p:spPr>
          <a:xfrm>
            <a:off x="8219912" y="1057112"/>
            <a:ext cx="171777" cy="171777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6" name="Oval 55"/>
          <p:cNvSpPr/>
          <p:nvPr/>
        </p:nvSpPr>
        <p:spPr>
          <a:xfrm>
            <a:off x="8213707" y="1508107"/>
            <a:ext cx="184186" cy="18418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7" name="Oval 56"/>
          <p:cNvSpPr/>
          <p:nvPr/>
        </p:nvSpPr>
        <p:spPr>
          <a:xfrm>
            <a:off x="8207502" y="1959102"/>
            <a:ext cx="196596" cy="196596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8" name="Oval 57"/>
          <p:cNvSpPr/>
          <p:nvPr/>
        </p:nvSpPr>
        <p:spPr>
          <a:xfrm>
            <a:off x="8201297" y="2410097"/>
            <a:ext cx="209006" cy="20900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9" name="Oval 58"/>
          <p:cNvSpPr/>
          <p:nvPr/>
        </p:nvSpPr>
        <p:spPr>
          <a:xfrm>
            <a:off x="8195092" y="2861092"/>
            <a:ext cx="221415" cy="22141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0" name="Oval 59"/>
          <p:cNvSpPr/>
          <p:nvPr/>
        </p:nvSpPr>
        <p:spPr>
          <a:xfrm>
            <a:off x="8188887" y="3312087"/>
            <a:ext cx="233825" cy="23382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1" name="Oval 60"/>
          <p:cNvSpPr/>
          <p:nvPr/>
        </p:nvSpPr>
        <p:spPr>
          <a:xfrm>
            <a:off x="8182683" y="3763083"/>
            <a:ext cx="246235" cy="24623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2" name="Oval 61"/>
          <p:cNvSpPr/>
          <p:nvPr/>
        </p:nvSpPr>
        <p:spPr>
          <a:xfrm>
            <a:off x="8176478" y="4214078"/>
            <a:ext cx="258645" cy="25864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3" name="Oval 62"/>
          <p:cNvSpPr/>
          <p:nvPr/>
        </p:nvSpPr>
        <p:spPr>
          <a:xfrm>
            <a:off x="8170273" y="4665073"/>
            <a:ext cx="271054" cy="271054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4" name="Oval 63"/>
          <p:cNvSpPr/>
          <p:nvPr/>
        </p:nvSpPr>
        <p:spPr>
          <a:xfrm>
            <a:off x="8164068" y="5116068"/>
            <a:ext cx="283464" cy="283464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5" name="Oval 64"/>
          <p:cNvSpPr/>
          <p:nvPr/>
        </p:nvSpPr>
        <p:spPr>
          <a:xfrm>
            <a:off x="8157863" y="5567063"/>
            <a:ext cx="295874" cy="295874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6" name="Oval 65"/>
          <p:cNvSpPr/>
          <p:nvPr/>
        </p:nvSpPr>
        <p:spPr>
          <a:xfrm>
            <a:off x="8151658" y="6018058"/>
            <a:ext cx="308283" cy="308283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7" name="Oval 66"/>
          <p:cNvSpPr/>
          <p:nvPr/>
        </p:nvSpPr>
        <p:spPr>
          <a:xfrm>
            <a:off x="8145453" y="6469053"/>
            <a:ext cx="320693" cy="320693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8" name="Oval 67"/>
          <p:cNvSpPr/>
          <p:nvPr/>
        </p:nvSpPr>
        <p:spPr>
          <a:xfrm>
            <a:off x="8139249" y="6920049"/>
            <a:ext cx="333103" cy="333103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9" name="Oval 68"/>
          <p:cNvSpPr/>
          <p:nvPr/>
        </p:nvSpPr>
        <p:spPr>
          <a:xfrm>
            <a:off x="8683317" y="148917"/>
            <a:ext cx="159367" cy="159367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0" name="Oval 69"/>
          <p:cNvSpPr/>
          <p:nvPr/>
        </p:nvSpPr>
        <p:spPr>
          <a:xfrm>
            <a:off x="8677112" y="599912"/>
            <a:ext cx="171777" cy="171777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1" name="Oval 70"/>
          <p:cNvSpPr/>
          <p:nvPr/>
        </p:nvSpPr>
        <p:spPr>
          <a:xfrm>
            <a:off x="8670907" y="1050907"/>
            <a:ext cx="184186" cy="18418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2" name="Oval 71"/>
          <p:cNvSpPr/>
          <p:nvPr/>
        </p:nvSpPr>
        <p:spPr>
          <a:xfrm>
            <a:off x="8664702" y="1501902"/>
            <a:ext cx="196596" cy="19659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3" name="Oval 72"/>
          <p:cNvSpPr/>
          <p:nvPr/>
        </p:nvSpPr>
        <p:spPr>
          <a:xfrm>
            <a:off x="8658497" y="1952897"/>
            <a:ext cx="209006" cy="20900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4" name="Oval 73"/>
          <p:cNvSpPr/>
          <p:nvPr/>
        </p:nvSpPr>
        <p:spPr>
          <a:xfrm>
            <a:off x="8652292" y="2403892"/>
            <a:ext cx="221415" cy="22141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5" name="Oval 74"/>
          <p:cNvSpPr/>
          <p:nvPr/>
        </p:nvSpPr>
        <p:spPr>
          <a:xfrm>
            <a:off x="8646087" y="2854887"/>
            <a:ext cx="233825" cy="23382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6" name="Oval 75"/>
          <p:cNvSpPr/>
          <p:nvPr/>
        </p:nvSpPr>
        <p:spPr>
          <a:xfrm>
            <a:off x="8639883" y="3305883"/>
            <a:ext cx="246235" cy="24623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7" name="Oval 76"/>
          <p:cNvSpPr/>
          <p:nvPr/>
        </p:nvSpPr>
        <p:spPr>
          <a:xfrm>
            <a:off x="8633678" y="3756878"/>
            <a:ext cx="258645" cy="25864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8" name="Oval 77"/>
          <p:cNvSpPr/>
          <p:nvPr/>
        </p:nvSpPr>
        <p:spPr>
          <a:xfrm>
            <a:off x="8627473" y="4207873"/>
            <a:ext cx="271054" cy="271054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9" name="Oval 78"/>
          <p:cNvSpPr/>
          <p:nvPr/>
        </p:nvSpPr>
        <p:spPr>
          <a:xfrm>
            <a:off x="8621268" y="4658868"/>
            <a:ext cx="283464" cy="283464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0" name="Oval 79"/>
          <p:cNvSpPr/>
          <p:nvPr/>
        </p:nvSpPr>
        <p:spPr>
          <a:xfrm>
            <a:off x="8615063" y="5109863"/>
            <a:ext cx="295874" cy="295874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1" name="Oval 80"/>
          <p:cNvSpPr/>
          <p:nvPr/>
        </p:nvSpPr>
        <p:spPr>
          <a:xfrm>
            <a:off x="8608858" y="5560858"/>
            <a:ext cx="308283" cy="308283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2" name="Oval 81"/>
          <p:cNvSpPr/>
          <p:nvPr/>
        </p:nvSpPr>
        <p:spPr>
          <a:xfrm>
            <a:off x="8602653" y="6011853"/>
            <a:ext cx="320693" cy="320693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3" name="Oval 82"/>
          <p:cNvSpPr/>
          <p:nvPr/>
        </p:nvSpPr>
        <p:spPr>
          <a:xfrm>
            <a:off x="8596449" y="6462849"/>
            <a:ext cx="333103" cy="333103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4" name="Oval 83"/>
          <p:cNvSpPr/>
          <p:nvPr/>
        </p:nvSpPr>
        <p:spPr>
          <a:xfrm>
            <a:off x="8590244" y="6913844"/>
            <a:ext cx="345513" cy="345513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5" name="Oval 84"/>
          <p:cNvSpPr/>
          <p:nvPr/>
        </p:nvSpPr>
        <p:spPr>
          <a:xfrm>
            <a:off x="9134312" y="142712"/>
            <a:ext cx="171777" cy="171777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6" name="Oval 85"/>
          <p:cNvSpPr/>
          <p:nvPr/>
        </p:nvSpPr>
        <p:spPr>
          <a:xfrm>
            <a:off x="9128107" y="593707"/>
            <a:ext cx="184186" cy="18418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7" name="Oval 86"/>
          <p:cNvSpPr/>
          <p:nvPr/>
        </p:nvSpPr>
        <p:spPr>
          <a:xfrm>
            <a:off x="9121902" y="1044702"/>
            <a:ext cx="196596" cy="19659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8" name="Oval 87"/>
          <p:cNvSpPr/>
          <p:nvPr/>
        </p:nvSpPr>
        <p:spPr>
          <a:xfrm>
            <a:off x="9115697" y="1495697"/>
            <a:ext cx="209006" cy="209006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9" name="Oval 88"/>
          <p:cNvSpPr/>
          <p:nvPr/>
        </p:nvSpPr>
        <p:spPr>
          <a:xfrm>
            <a:off x="9109492" y="1946692"/>
            <a:ext cx="221415" cy="22141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0" name="Oval 89"/>
          <p:cNvSpPr/>
          <p:nvPr/>
        </p:nvSpPr>
        <p:spPr>
          <a:xfrm>
            <a:off x="9103287" y="2397687"/>
            <a:ext cx="233825" cy="23382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1" name="Oval 90"/>
          <p:cNvSpPr/>
          <p:nvPr/>
        </p:nvSpPr>
        <p:spPr>
          <a:xfrm>
            <a:off x="9097083" y="2848683"/>
            <a:ext cx="246235" cy="24623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2" name="Oval 91"/>
          <p:cNvSpPr/>
          <p:nvPr/>
        </p:nvSpPr>
        <p:spPr>
          <a:xfrm>
            <a:off x="9090878" y="3299678"/>
            <a:ext cx="258645" cy="25864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3" name="Oval 92"/>
          <p:cNvSpPr/>
          <p:nvPr/>
        </p:nvSpPr>
        <p:spPr>
          <a:xfrm>
            <a:off x="9084673" y="3750673"/>
            <a:ext cx="271054" cy="271054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4" name="Oval 93"/>
          <p:cNvSpPr/>
          <p:nvPr/>
        </p:nvSpPr>
        <p:spPr>
          <a:xfrm>
            <a:off x="9078468" y="4201668"/>
            <a:ext cx="283464" cy="283464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5" name="Oval 94"/>
          <p:cNvSpPr/>
          <p:nvPr/>
        </p:nvSpPr>
        <p:spPr>
          <a:xfrm>
            <a:off x="9072263" y="4652663"/>
            <a:ext cx="295874" cy="295874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6" name="Oval 95"/>
          <p:cNvSpPr/>
          <p:nvPr/>
        </p:nvSpPr>
        <p:spPr>
          <a:xfrm>
            <a:off x="9066058" y="5103658"/>
            <a:ext cx="308283" cy="308283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7" name="Oval 96"/>
          <p:cNvSpPr/>
          <p:nvPr/>
        </p:nvSpPr>
        <p:spPr>
          <a:xfrm>
            <a:off x="9059853" y="5554653"/>
            <a:ext cx="320693" cy="320693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8" name="Oval 97"/>
          <p:cNvSpPr/>
          <p:nvPr/>
        </p:nvSpPr>
        <p:spPr>
          <a:xfrm>
            <a:off x="9053649" y="6005649"/>
            <a:ext cx="333103" cy="333103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9" name="Oval 98"/>
          <p:cNvSpPr/>
          <p:nvPr/>
        </p:nvSpPr>
        <p:spPr>
          <a:xfrm>
            <a:off x="9047444" y="6456644"/>
            <a:ext cx="345513" cy="345513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0" name="Oval 99"/>
          <p:cNvSpPr/>
          <p:nvPr/>
        </p:nvSpPr>
        <p:spPr>
          <a:xfrm>
            <a:off x="9041239" y="6907639"/>
            <a:ext cx="357922" cy="357922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1" name="Oval 100"/>
          <p:cNvSpPr/>
          <p:nvPr/>
        </p:nvSpPr>
        <p:spPr>
          <a:xfrm>
            <a:off x="9585307" y="136507"/>
            <a:ext cx="184186" cy="18418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Oval 101"/>
          <p:cNvSpPr/>
          <p:nvPr/>
        </p:nvSpPr>
        <p:spPr>
          <a:xfrm>
            <a:off x="9579102" y="587502"/>
            <a:ext cx="196596" cy="19659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Oval 102"/>
          <p:cNvSpPr/>
          <p:nvPr/>
        </p:nvSpPr>
        <p:spPr>
          <a:xfrm>
            <a:off x="9572897" y="1038497"/>
            <a:ext cx="209006" cy="20900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4" name="Oval 103"/>
          <p:cNvSpPr/>
          <p:nvPr/>
        </p:nvSpPr>
        <p:spPr>
          <a:xfrm>
            <a:off x="9566692" y="1489492"/>
            <a:ext cx="221415" cy="22141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5" name="Oval 104"/>
          <p:cNvSpPr/>
          <p:nvPr/>
        </p:nvSpPr>
        <p:spPr>
          <a:xfrm>
            <a:off x="9560487" y="1940487"/>
            <a:ext cx="233825" cy="23382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6" name="Oval 105"/>
          <p:cNvSpPr/>
          <p:nvPr/>
        </p:nvSpPr>
        <p:spPr>
          <a:xfrm>
            <a:off x="9554283" y="2391483"/>
            <a:ext cx="246235" cy="24623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7" name="Oval 106"/>
          <p:cNvSpPr/>
          <p:nvPr/>
        </p:nvSpPr>
        <p:spPr>
          <a:xfrm>
            <a:off x="9548078" y="2842478"/>
            <a:ext cx="258645" cy="25864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8" name="Oval 107"/>
          <p:cNvSpPr/>
          <p:nvPr/>
        </p:nvSpPr>
        <p:spPr>
          <a:xfrm>
            <a:off x="9541873" y="3293473"/>
            <a:ext cx="271054" cy="271054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9" name="Oval 108"/>
          <p:cNvSpPr/>
          <p:nvPr/>
        </p:nvSpPr>
        <p:spPr>
          <a:xfrm>
            <a:off x="9535668" y="3744468"/>
            <a:ext cx="283464" cy="283464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0" name="Oval 109"/>
          <p:cNvSpPr/>
          <p:nvPr/>
        </p:nvSpPr>
        <p:spPr>
          <a:xfrm>
            <a:off x="9529463" y="4195463"/>
            <a:ext cx="295874" cy="295874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1" name="Oval 110"/>
          <p:cNvSpPr/>
          <p:nvPr/>
        </p:nvSpPr>
        <p:spPr>
          <a:xfrm>
            <a:off x="9523258" y="4646458"/>
            <a:ext cx="308283" cy="308283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2" name="Oval 111"/>
          <p:cNvSpPr/>
          <p:nvPr/>
        </p:nvSpPr>
        <p:spPr>
          <a:xfrm>
            <a:off x="9517053" y="5097453"/>
            <a:ext cx="320693" cy="320693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3" name="Oval 112"/>
          <p:cNvSpPr/>
          <p:nvPr/>
        </p:nvSpPr>
        <p:spPr>
          <a:xfrm>
            <a:off x="9510849" y="5548449"/>
            <a:ext cx="333103" cy="333103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4" name="Oval 113"/>
          <p:cNvSpPr/>
          <p:nvPr/>
        </p:nvSpPr>
        <p:spPr>
          <a:xfrm>
            <a:off x="9504644" y="5999444"/>
            <a:ext cx="345513" cy="345513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5" name="Oval 114"/>
          <p:cNvSpPr/>
          <p:nvPr/>
        </p:nvSpPr>
        <p:spPr>
          <a:xfrm>
            <a:off x="9498439" y="6450439"/>
            <a:ext cx="357922" cy="357922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6" name="Oval 115"/>
          <p:cNvSpPr/>
          <p:nvPr/>
        </p:nvSpPr>
        <p:spPr>
          <a:xfrm>
            <a:off x="9492234" y="6901434"/>
            <a:ext cx="370332" cy="370332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7" name="Oval 116"/>
          <p:cNvSpPr/>
          <p:nvPr/>
        </p:nvSpPr>
        <p:spPr>
          <a:xfrm>
            <a:off x="10036302" y="130302"/>
            <a:ext cx="196596" cy="19659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8" name="Oval 117"/>
          <p:cNvSpPr/>
          <p:nvPr/>
        </p:nvSpPr>
        <p:spPr>
          <a:xfrm>
            <a:off x="10030097" y="581297"/>
            <a:ext cx="209006" cy="20900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9" name="Oval 118"/>
          <p:cNvSpPr/>
          <p:nvPr/>
        </p:nvSpPr>
        <p:spPr>
          <a:xfrm>
            <a:off x="10023892" y="1032292"/>
            <a:ext cx="221415" cy="221415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0" name="Oval 119"/>
          <p:cNvSpPr/>
          <p:nvPr/>
        </p:nvSpPr>
        <p:spPr>
          <a:xfrm>
            <a:off x="10017687" y="1483287"/>
            <a:ext cx="233825" cy="23382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1" name="Oval 120"/>
          <p:cNvSpPr/>
          <p:nvPr/>
        </p:nvSpPr>
        <p:spPr>
          <a:xfrm>
            <a:off x="10011483" y="1934283"/>
            <a:ext cx="246235" cy="24623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2" name="Oval 121"/>
          <p:cNvSpPr/>
          <p:nvPr/>
        </p:nvSpPr>
        <p:spPr>
          <a:xfrm>
            <a:off x="10005278" y="2385278"/>
            <a:ext cx="258645" cy="25864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3" name="Oval 122"/>
          <p:cNvSpPr/>
          <p:nvPr/>
        </p:nvSpPr>
        <p:spPr>
          <a:xfrm>
            <a:off x="9999073" y="2836273"/>
            <a:ext cx="271054" cy="271054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4" name="Oval 123"/>
          <p:cNvSpPr/>
          <p:nvPr/>
        </p:nvSpPr>
        <p:spPr>
          <a:xfrm>
            <a:off x="9992868" y="3287268"/>
            <a:ext cx="283464" cy="283464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5" name="Oval 124"/>
          <p:cNvSpPr/>
          <p:nvPr/>
        </p:nvSpPr>
        <p:spPr>
          <a:xfrm>
            <a:off x="9986663" y="3738263"/>
            <a:ext cx="295874" cy="295874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6" name="Oval 125"/>
          <p:cNvSpPr/>
          <p:nvPr/>
        </p:nvSpPr>
        <p:spPr>
          <a:xfrm>
            <a:off x="9980458" y="4189258"/>
            <a:ext cx="308283" cy="308283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7" name="Oval 126"/>
          <p:cNvSpPr/>
          <p:nvPr/>
        </p:nvSpPr>
        <p:spPr>
          <a:xfrm>
            <a:off x="9974253" y="4640253"/>
            <a:ext cx="320693" cy="320693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8" name="Oval 127"/>
          <p:cNvSpPr/>
          <p:nvPr/>
        </p:nvSpPr>
        <p:spPr>
          <a:xfrm>
            <a:off x="9968049" y="5091249"/>
            <a:ext cx="333103" cy="333103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9" name="Oval 128"/>
          <p:cNvSpPr/>
          <p:nvPr/>
        </p:nvSpPr>
        <p:spPr>
          <a:xfrm>
            <a:off x="9961844" y="5542244"/>
            <a:ext cx="345513" cy="345513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0" name="Oval 129"/>
          <p:cNvSpPr/>
          <p:nvPr/>
        </p:nvSpPr>
        <p:spPr>
          <a:xfrm>
            <a:off x="9955639" y="5993239"/>
            <a:ext cx="357922" cy="357922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1" name="Oval 130"/>
          <p:cNvSpPr/>
          <p:nvPr/>
        </p:nvSpPr>
        <p:spPr>
          <a:xfrm>
            <a:off x="9949434" y="6444234"/>
            <a:ext cx="370332" cy="370332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2" name="Oval 131"/>
          <p:cNvSpPr/>
          <p:nvPr/>
        </p:nvSpPr>
        <p:spPr>
          <a:xfrm>
            <a:off x="9943229" y="6895229"/>
            <a:ext cx="382742" cy="382742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3" name="Oval 132"/>
          <p:cNvSpPr/>
          <p:nvPr/>
        </p:nvSpPr>
        <p:spPr>
          <a:xfrm>
            <a:off x="10487297" y="124097"/>
            <a:ext cx="209006" cy="20900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4" name="Oval 133"/>
          <p:cNvSpPr/>
          <p:nvPr/>
        </p:nvSpPr>
        <p:spPr>
          <a:xfrm>
            <a:off x="10481092" y="575092"/>
            <a:ext cx="221415" cy="22141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5" name="Oval 134"/>
          <p:cNvSpPr/>
          <p:nvPr/>
        </p:nvSpPr>
        <p:spPr>
          <a:xfrm>
            <a:off x="10474887" y="1026087"/>
            <a:ext cx="233825" cy="23382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6" name="Oval 135"/>
          <p:cNvSpPr/>
          <p:nvPr/>
        </p:nvSpPr>
        <p:spPr>
          <a:xfrm>
            <a:off x="10468683" y="1477083"/>
            <a:ext cx="246235" cy="24623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7" name="Oval 136"/>
          <p:cNvSpPr/>
          <p:nvPr/>
        </p:nvSpPr>
        <p:spPr>
          <a:xfrm>
            <a:off x="10462478" y="1928078"/>
            <a:ext cx="258645" cy="25864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8" name="Oval 137"/>
          <p:cNvSpPr/>
          <p:nvPr/>
        </p:nvSpPr>
        <p:spPr>
          <a:xfrm>
            <a:off x="10456273" y="2379073"/>
            <a:ext cx="271054" cy="271054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9" name="Oval 138"/>
          <p:cNvSpPr/>
          <p:nvPr/>
        </p:nvSpPr>
        <p:spPr>
          <a:xfrm>
            <a:off x="10450068" y="2830068"/>
            <a:ext cx="283464" cy="283464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0" name="Oval 139"/>
          <p:cNvSpPr/>
          <p:nvPr/>
        </p:nvSpPr>
        <p:spPr>
          <a:xfrm>
            <a:off x="10443863" y="3281063"/>
            <a:ext cx="295874" cy="295874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1" name="Oval 140"/>
          <p:cNvSpPr/>
          <p:nvPr/>
        </p:nvSpPr>
        <p:spPr>
          <a:xfrm>
            <a:off x="10437658" y="3732058"/>
            <a:ext cx="308283" cy="308283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2" name="Oval 141"/>
          <p:cNvSpPr/>
          <p:nvPr/>
        </p:nvSpPr>
        <p:spPr>
          <a:xfrm>
            <a:off x="10431453" y="4183053"/>
            <a:ext cx="320693" cy="320693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3" name="Oval 142"/>
          <p:cNvSpPr/>
          <p:nvPr/>
        </p:nvSpPr>
        <p:spPr>
          <a:xfrm>
            <a:off x="10425249" y="4634049"/>
            <a:ext cx="333103" cy="333103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4" name="Oval 143"/>
          <p:cNvSpPr/>
          <p:nvPr/>
        </p:nvSpPr>
        <p:spPr>
          <a:xfrm>
            <a:off x="10419044" y="5085044"/>
            <a:ext cx="345513" cy="345513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5" name="Oval 144"/>
          <p:cNvSpPr/>
          <p:nvPr/>
        </p:nvSpPr>
        <p:spPr>
          <a:xfrm>
            <a:off x="10412839" y="5536039"/>
            <a:ext cx="357922" cy="357922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6" name="Oval 145"/>
          <p:cNvSpPr/>
          <p:nvPr/>
        </p:nvSpPr>
        <p:spPr>
          <a:xfrm>
            <a:off x="10406634" y="5987034"/>
            <a:ext cx="370332" cy="370332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7" name="Oval 146"/>
          <p:cNvSpPr/>
          <p:nvPr/>
        </p:nvSpPr>
        <p:spPr>
          <a:xfrm>
            <a:off x="10400429" y="6438029"/>
            <a:ext cx="382742" cy="382742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8" name="Oval 147"/>
          <p:cNvSpPr/>
          <p:nvPr/>
        </p:nvSpPr>
        <p:spPr>
          <a:xfrm>
            <a:off x="10394224" y="6889024"/>
            <a:ext cx="395151" cy="395151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9" name="Oval 148"/>
          <p:cNvSpPr/>
          <p:nvPr/>
        </p:nvSpPr>
        <p:spPr>
          <a:xfrm>
            <a:off x="10938292" y="117892"/>
            <a:ext cx="221415" cy="22141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0" name="Oval 149"/>
          <p:cNvSpPr/>
          <p:nvPr/>
        </p:nvSpPr>
        <p:spPr>
          <a:xfrm>
            <a:off x="10932087" y="568887"/>
            <a:ext cx="233825" cy="233825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1" name="Oval 150"/>
          <p:cNvSpPr/>
          <p:nvPr/>
        </p:nvSpPr>
        <p:spPr>
          <a:xfrm>
            <a:off x="10925883" y="1019883"/>
            <a:ext cx="246235" cy="24623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2" name="Oval 151"/>
          <p:cNvSpPr/>
          <p:nvPr/>
        </p:nvSpPr>
        <p:spPr>
          <a:xfrm>
            <a:off x="10919678" y="1470878"/>
            <a:ext cx="258645" cy="25864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3" name="Oval 152"/>
          <p:cNvSpPr/>
          <p:nvPr/>
        </p:nvSpPr>
        <p:spPr>
          <a:xfrm>
            <a:off x="10913473" y="1921873"/>
            <a:ext cx="271054" cy="271054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4" name="Oval 153"/>
          <p:cNvSpPr/>
          <p:nvPr/>
        </p:nvSpPr>
        <p:spPr>
          <a:xfrm>
            <a:off x="10907268" y="2372868"/>
            <a:ext cx="283464" cy="283464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5" name="Oval 154"/>
          <p:cNvSpPr/>
          <p:nvPr/>
        </p:nvSpPr>
        <p:spPr>
          <a:xfrm>
            <a:off x="10901063" y="2823863"/>
            <a:ext cx="295874" cy="295874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6" name="Oval 155"/>
          <p:cNvSpPr/>
          <p:nvPr/>
        </p:nvSpPr>
        <p:spPr>
          <a:xfrm>
            <a:off x="10894858" y="3274858"/>
            <a:ext cx="308283" cy="308283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7" name="Oval 156"/>
          <p:cNvSpPr/>
          <p:nvPr/>
        </p:nvSpPr>
        <p:spPr>
          <a:xfrm>
            <a:off x="10888653" y="3725853"/>
            <a:ext cx="320693" cy="320693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8" name="Oval 157"/>
          <p:cNvSpPr/>
          <p:nvPr/>
        </p:nvSpPr>
        <p:spPr>
          <a:xfrm>
            <a:off x="10882449" y="4176849"/>
            <a:ext cx="333103" cy="333103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9" name="Oval 158"/>
          <p:cNvSpPr/>
          <p:nvPr/>
        </p:nvSpPr>
        <p:spPr>
          <a:xfrm>
            <a:off x="10876244" y="4627844"/>
            <a:ext cx="345513" cy="345513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0" name="Oval 159"/>
          <p:cNvSpPr/>
          <p:nvPr/>
        </p:nvSpPr>
        <p:spPr>
          <a:xfrm>
            <a:off x="10870039" y="5078839"/>
            <a:ext cx="357922" cy="357922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1" name="Oval 160"/>
          <p:cNvSpPr/>
          <p:nvPr/>
        </p:nvSpPr>
        <p:spPr>
          <a:xfrm>
            <a:off x="10863834" y="5529834"/>
            <a:ext cx="370332" cy="370332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2" name="Oval 161"/>
          <p:cNvSpPr/>
          <p:nvPr/>
        </p:nvSpPr>
        <p:spPr>
          <a:xfrm>
            <a:off x="10857629" y="5980829"/>
            <a:ext cx="382742" cy="382742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3" name="Oval 162"/>
          <p:cNvSpPr/>
          <p:nvPr/>
        </p:nvSpPr>
        <p:spPr>
          <a:xfrm>
            <a:off x="10851424" y="6431824"/>
            <a:ext cx="395151" cy="395151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4" name="Oval 163"/>
          <p:cNvSpPr/>
          <p:nvPr/>
        </p:nvSpPr>
        <p:spPr>
          <a:xfrm>
            <a:off x="10845219" y="6882819"/>
            <a:ext cx="407561" cy="407561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5" name="Oval 164"/>
          <p:cNvSpPr/>
          <p:nvPr/>
        </p:nvSpPr>
        <p:spPr>
          <a:xfrm>
            <a:off x="11389287" y="111687"/>
            <a:ext cx="233825" cy="23382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6" name="Oval 165"/>
          <p:cNvSpPr/>
          <p:nvPr/>
        </p:nvSpPr>
        <p:spPr>
          <a:xfrm>
            <a:off x="11383083" y="562683"/>
            <a:ext cx="246235" cy="24623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7" name="Oval 166"/>
          <p:cNvSpPr/>
          <p:nvPr/>
        </p:nvSpPr>
        <p:spPr>
          <a:xfrm>
            <a:off x="11376878" y="1013678"/>
            <a:ext cx="258645" cy="25864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8" name="Oval 167"/>
          <p:cNvSpPr/>
          <p:nvPr/>
        </p:nvSpPr>
        <p:spPr>
          <a:xfrm>
            <a:off x="11370673" y="1464673"/>
            <a:ext cx="271054" cy="271054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9" name="Oval 168"/>
          <p:cNvSpPr/>
          <p:nvPr/>
        </p:nvSpPr>
        <p:spPr>
          <a:xfrm>
            <a:off x="11364468" y="1915668"/>
            <a:ext cx="283464" cy="283464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0" name="Oval 169"/>
          <p:cNvSpPr/>
          <p:nvPr/>
        </p:nvSpPr>
        <p:spPr>
          <a:xfrm>
            <a:off x="11358263" y="2366663"/>
            <a:ext cx="295874" cy="295874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1" name="Oval 170"/>
          <p:cNvSpPr/>
          <p:nvPr/>
        </p:nvSpPr>
        <p:spPr>
          <a:xfrm>
            <a:off x="11352058" y="2817658"/>
            <a:ext cx="308283" cy="308283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2" name="Oval 171"/>
          <p:cNvSpPr/>
          <p:nvPr/>
        </p:nvSpPr>
        <p:spPr>
          <a:xfrm>
            <a:off x="11345853" y="3268653"/>
            <a:ext cx="320693" cy="320693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3" name="Oval 172"/>
          <p:cNvSpPr/>
          <p:nvPr/>
        </p:nvSpPr>
        <p:spPr>
          <a:xfrm>
            <a:off x="11339649" y="3719649"/>
            <a:ext cx="333103" cy="333103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4" name="Oval 173"/>
          <p:cNvSpPr/>
          <p:nvPr/>
        </p:nvSpPr>
        <p:spPr>
          <a:xfrm>
            <a:off x="11333444" y="4170644"/>
            <a:ext cx="345513" cy="345513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5" name="Oval 174"/>
          <p:cNvSpPr/>
          <p:nvPr/>
        </p:nvSpPr>
        <p:spPr>
          <a:xfrm>
            <a:off x="11327239" y="4621639"/>
            <a:ext cx="357922" cy="357922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6" name="Oval 175"/>
          <p:cNvSpPr/>
          <p:nvPr/>
        </p:nvSpPr>
        <p:spPr>
          <a:xfrm>
            <a:off x="11321034" y="5072634"/>
            <a:ext cx="370332" cy="370332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7" name="Oval 176"/>
          <p:cNvSpPr/>
          <p:nvPr/>
        </p:nvSpPr>
        <p:spPr>
          <a:xfrm>
            <a:off x="11314829" y="5523629"/>
            <a:ext cx="382742" cy="382742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8" name="Oval 177"/>
          <p:cNvSpPr/>
          <p:nvPr/>
        </p:nvSpPr>
        <p:spPr>
          <a:xfrm>
            <a:off x="11308624" y="5974624"/>
            <a:ext cx="395151" cy="395151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9" name="Oval 178"/>
          <p:cNvSpPr/>
          <p:nvPr/>
        </p:nvSpPr>
        <p:spPr>
          <a:xfrm>
            <a:off x="11302419" y="6425619"/>
            <a:ext cx="407561" cy="407561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0" name="Oval 179"/>
          <p:cNvSpPr/>
          <p:nvPr/>
        </p:nvSpPr>
        <p:spPr>
          <a:xfrm>
            <a:off x="11296215" y="6876615"/>
            <a:ext cx="419971" cy="419971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1" name="Oval 180"/>
          <p:cNvSpPr/>
          <p:nvPr/>
        </p:nvSpPr>
        <p:spPr>
          <a:xfrm>
            <a:off x="11840283" y="105483"/>
            <a:ext cx="246235" cy="246235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2" name="Oval 181"/>
          <p:cNvSpPr/>
          <p:nvPr/>
        </p:nvSpPr>
        <p:spPr>
          <a:xfrm>
            <a:off x="11834078" y="556478"/>
            <a:ext cx="258645" cy="25864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3" name="Oval 182"/>
          <p:cNvSpPr/>
          <p:nvPr/>
        </p:nvSpPr>
        <p:spPr>
          <a:xfrm>
            <a:off x="11827873" y="1007473"/>
            <a:ext cx="271054" cy="271054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4" name="Oval 183"/>
          <p:cNvSpPr/>
          <p:nvPr/>
        </p:nvSpPr>
        <p:spPr>
          <a:xfrm>
            <a:off x="11821668" y="1458468"/>
            <a:ext cx="283464" cy="283464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5" name="Oval 184"/>
          <p:cNvSpPr/>
          <p:nvPr/>
        </p:nvSpPr>
        <p:spPr>
          <a:xfrm>
            <a:off x="11815463" y="1909463"/>
            <a:ext cx="295874" cy="295874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6" name="Oval 185"/>
          <p:cNvSpPr/>
          <p:nvPr/>
        </p:nvSpPr>
        <p:spPr>
          <a:xfrm>
            <a:off x="11809258" y="2360458"/>
            <a:ext cx="308283" cy="308283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7" name="Oval 186"/>
          <p:cNvSpPr/>
          <p:nvPr/>
        </p:nvSpPr>
        <p:spPr>
          <a:xfrm>
            <a:off x="11803053" y="2811453"/>
            <a:ext cx="320693" cy="320693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8" name="Oval 187"/>
          <p:cNvSpPr/>
          <p:nvPr/>
        </p:nvSpPr>
        <p:spPr>
          <a:xfrm>
            <a:off x="11796849" y="3262449"/>
            <a:ext cx="333103" cy="333103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9" name="Oval 188"/>
          <p:cNvSpPr/>
          <p:nvPr/>
        </p:nvSpPr>
        <p:spPr>
          <a:xfrm>
            <a:off x="11790644" y="3713444"/>
            <a:ext cx="345513" cy="345513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0" name="Oval 189"/>
          <p:cNvSpPr/>
          <p:nvPr/>
        </p:nvSpPr>
        <p:spPr>
          <a:xfrm>
            <a:off x="11784439" y="4164439"/>
            <a:ext cx="357922" cy="357922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1" name="Oval 190"/>
          <p:cNvSpPr/>
          <p:nvPr/>
        </p:nvSpPr>
        <p:spPr>
          <a:xfrm>
            <a:off x="11778234" y="4615434"/>
            <a:ext cx="370332" cy="370332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2" name="Oval 191"/>
          <p:cNvSpPr/>
          <p:nvPr/>
        </p:nvSpPr>
        <p:spPr>
          <a:xfrm>
            <a:off x="11772029" y="5066429"/>
            <a:ext cx="382742" cy="382742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3" name="Oval 192"/>
          <p:cNvSpPr/>
          <p:nvPr/>
        </p:nvSpPr>
        <p:spPr>
          <a:xfrm>
            <a:off x="11765824" y="5517424"/>
            <a:ext cx="395151" cy="395151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4" name="Oval 193"/>
          <p:cNvSpPr/>
          <p:nvPr/>
        </p:nvSpPr>
        <p:spPr>
          <a:xfrm>
            <a:off x="11759619" y="5968419"/>
            <a:ext cx="407561" cy="407561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5" name="Oval 194"/>
          <p:cNvSpPr/>
          <p:nvPr/>
        </p:nvSpPr>
        <p:spPr>
          <a:xfrm>
            <a:off x="11753415" y="6419415"/>
            <a:ext cx="419971" cy="419971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6" name="Oval 195"/>
          <p:cNvSpPr/>
          <p:nvPr/>
        </p:nvSpPr>
        <p:spPr>
          <a:xfrm>
            <a:off x="11747210" y="6870410"/>
            <a:ext cx="432381" cy="432381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7" name="TextBox 196"/>
          <p:cNvSpPr txBox="1"/>
          <p:nvPr/>
        </p:nvSpPr>
        <p:spPr>
          <a:xfrm>
            <a:off x="685800" y="5124450"/>
            <a:ext cx="5410200" cy="2476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0" i="0">
                <a:solidFill>
                  <a:schemeClr val="tx1"/>
                </a:solidFill>
                <a:latin typeface="+mn-lt"/>
              </a:rPr>
              <a:t>Trainer Name</a:t>
            </a:r>
          </a:p>
        </p:txBody>
      </p:sp>
      <p:sp>
        <p:nvSpPr>
          <p:cNvPr id="198" name="TextBox 197"/>
          <p:cNvSpPr txBox="1"/>
          <p:nvPr/>
        </p:nvSpPr>
        <p:spPr>
          <a:xfrm>
            <a:off x="685800" y="5410200"/>
            <a:ext cx="5410200" cy="2476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0" i="0">
                <a:solidFill>
                  <a:schemeClr val="tx1"/>
                </a:solidFill>
                <a:latin typeface="+mn-lt"/>
              </a:rPr>
              <a:t>training@yourdomain.in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714500"/>
            <a:ext cx="5334000" cy="2095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6000" b="0" i="0">
                <a:solidFill>
                  <a:schemeClr val="tx1"/>
                </a:solidFill>
                <a:latin typeface="+mj-lt"/>
              </a:rPr>
              <a:t>Now go and practise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905250"/>
            <a:ext cx="5334000" cy="7620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Questions, feedback and next steps.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rphiq training-108">
  <a:themeElements>
    <a:clrScheme name="Morphiq training-108">
      <a:dk1>
        <a:srgbClr val="15213B"/>
      </a:dk1>
      <a:lt1>
        <a:srgbClr val="FFF4EC"/>
      </a:lt1>
      <a:dk2>
        <a:srgbClr val="566078"/>
      </a:dk2>
      <a:lt2>
        <a:srgbClr val="FFE1CC"/>
      </a:lt2>
      <a:accent1>
        <a:srgbClr val="FF7A45"/>
      </a:accent1>
      <a:accent2>
        <a:srgbClr val="15213B"/>
      </a:accent2>
      <a:accent3>
        <a:srgbClr val="2EC4B6"/>
      </a:accent3>
      <a:accent4>
        <a:srgbClr val="FFBF46"/>
      </a:accent4>
      <a:accent5>
        <a:srgbClr val="FFDECE"/>
      </a:accent5>
      <a:accent6>
        <a:srgbClr val="DAD2D0"/>
      </a:accent6>
      <a:hlink>
        <a:srgbClr val="FF7A45"/>
      </a:hlink>
      <a:folHlink>
        <a:srgbClr val="15213B"/>
      </a:folHlink>
    </a:clrScheme>
    <a:fontScheme name="Morphiq training-108">
      <a:majorFont>
        <a:latin typeface="Righteous"/>
        <a:ea typeface=""/>
        <a:cs typeface=""/>
      </a:majorFont>
      <a:minorFont>
        <a:latin typeface="Nunit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Leadership Essentials for New Managers</dc:title>
  <dc:subject/>
  <dc:creator>Morphiq</dc:creator>
  <cp:keywords/>
  <dc:description>Editable Morphiq template. Theme colours and fonts: Design &gt; Variants. Charts: right-click &gt; Edit Data.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