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Formulas</c:v>
                </c:pt>
                <c:pt idx="1">
                  <c:v>Lookups</c:v>
                </c:pt>
                <c:pt idx="2">
                  <c:v>Pivots</c:v>
                </c:pt>
                <c:pt idx="3">
                  <c:v>Charts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EXCEL FOR EVERYDAY ANALYSIS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692384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510462" y="3772662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013442" y="4269682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334500" y="4451604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54390" y="4269682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10105" y="3772662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574280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10105" y="2213610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54390" y="1569325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34500" y="1333500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013442" y="1569325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0462" y="2213610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28660" y="2087880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12047" y="3898392"/>
            <a:ext cx="844906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71814" y="4421429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71814" y="4622597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71814" y="4823765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08304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33450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SKILLS WORKSHOP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Half day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Office and finance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150" b="1" i="0">
                <a:solidFill>
                  <a:schemeClr val="tx1"/>
                </a:solidFill>
                <a:latin typeface="+mj-lt"/>
              </a:rPr>
              <a:t>Excel for Everyday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Formulas, pivots and charts you will actually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686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Twenty functions cover ninety per cent of everyday spreadsheet work.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functions cover most daily 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build a pivot table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saved weekly by automating reports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SUMIFS / COUNTIFS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Totals and counts with conditions.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XLOOKUP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values across tables.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IF / IFS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Logic and categories.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Must-know formulas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 raw data on its own sheet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tables and named ranges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Label every chart axis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Merged cells in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Hard-coded numbers in formulas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3D pie charts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Turn 500 rows of sample sales data into a one-page summary.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 the data, build two pivots (by region and by month) and one chart. Present your dashboard in two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Try it: Build a sales dashboard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Spreadsheet habits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10:30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Formulas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11:45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Pivots and charts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13:00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 build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A good spreadsheet answers a question before anyone asks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9">
  <a:themeElements>
    <a:clrScheme name="Morphiq training-109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training-109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for Everyday Analysis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