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Empathy</c:v>
                </c:pt>
                <c:pt idx="1">
                  <c:v>Problem solving</c:v>
                </c:pt>
                <c:pt idx="2">
                  <c:v>Phone</c:v>
                </c:pt>
                <c:pt idx="3">
                  <c:v>Chat &amp; email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Empathy</c:v>
                </c:pt>
                <c:pt idx="1">
                  <c:v>Problem solving</c:v>
                </c:pt>
                <c:pt idx="2">
                  <c:v>Phone</c:v>
                </c:pt>
                <c:pt idx="3">
                  <c:v>Chat &amp; email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CUSTOMER SERVICE EXCELLENCE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CUSTOMER SERVICE EXCELLENCE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CUSTOMER SERVICE EXCELLENCE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CUSTOMER SERVICE EXCELLENCE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Gear 9 5"/>
          <p:cNvSpPr/>
          <p:nvPr/>
        </p:nvSpPr>
        <p:spPr>
          <a:xfrm>
            <a:off x="8083296" y="1947672"/>
            <a:ext cx="2389632" cy="2389632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943564" y="2807940"/>
            <a:ext cx="669097" cy="66909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Gear 6 7"/>
          <p:cNvSpPr/>
          <p:nvPr/>
        </p:nvSpPr>
        <p:spPr>
          <a:xfrm>
            <a:off x="9704832" y="3429000"/>
            <a:ext cx="1621536" cy="1621536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288585" y="4012753"/>
            <a:ext cx="454030" cy="45403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Gear 6 9"/>
          <p:cNvSpPr/>
          <p:nvPr/>
        </p:nvSpPr>
        <p:spPr>
          <a:xfrm>
            <a:off x="9875520" y="1355141"/>
            <a:ext cx="1194816" cy="1194816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305654" y="1785275"/>
            <a:ext cx="334548" cy="3345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9600" y="7048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SERVICE TRAINING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FACILITATOR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Trainer Name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5392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DURATION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5392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Half day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9824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AUDIENCE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9824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Front-line and support teams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50" b="1" i="0">
                <a:solidFill>
                  <a:schemeClr val="tx1"/>
                </a:solidFill>
                <a:latin typeface="+mj-lt"/>
              </a:rPr>
              <a:t>Customer Service Excellence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Turn every interaction into a reason to come back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733550"/>
            <a:ext cx="5372100" cy="2019300"/>
          </a:xfrm>
          <a:prstGeom prst="roundRect">
            <a:avLst>
              <a:gd name="adj" fmla="val 377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733550"/>
            <a:ext cx="5372100" cy="2019300"/>
          </a:xfrm>
          <a:prstGeom prst="roundRect">
            <a:avLst>
              <a:gd name="adj" fmla="val 377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Core skills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600" y="3981450"/>
            <a:ext cx="5372100" cy="2019300"/>
          </a:xfrm>
          <a:prstGeom prst="roundRect">
            <a:avLst>
              <a:gd name="adj" fmla="val 377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0300" y="3981450"/>
            <a:ext cx="5372100" cy="2019300"/>
          </a:xfrm>
          <a:prstGeom prst="roundRect">
            <a:avLst>
              <a:gd name="adj" fmla="val 377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Customers forget what you said but remember how you made them feel.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workshop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would pay more for better service (illustrative)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in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leave after one bad experience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cheaper to keep than win a customer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Speed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quick, honest first response.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Empathy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Feeling heard and taken seriously.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Resolution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fix, or a clear next step.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customers want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19883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Let them finish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609600" y="303133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Empathise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Acknowledge the feeling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609600" y="407431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Apologise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Own the experience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Oval 19"/>
          <p:cNvSpPr/>
          <p:nvPr/>
        </p:nvSpPr>
        <p:spPr>
          <a:xfrm>
            <a:off x="609600" y="511730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Resolve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Fix it, then follow up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The LEARN model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Use the customer's name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Say what you will do and when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Close the loop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"That's not my department"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Blaming the system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Promising what you cannot deliver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Practise LEARN with three real scenarios.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 threes: customer, agent and observer. Rotate roles. The observer notes phrases that calmed or escalated the conversation.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Try it: Difficult-customer role play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733550"/>
          <a:ext cx="109728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Greeting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Warm, within 10 seconds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Listening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interruptions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Language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Positive, no jargon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step and timeline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50101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10:00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What great service feels like</a:t>
            </a:r>
          </a:p>
        </p:txBody>
      </p:sp>
      <p:sp>
        <p:nvSpPr>
          <p:cNvPr id="10" name="Oval 9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10:45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Customer needs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11:30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LEARN</a:t>
            </a:r>
          </a:p>
        </p:txBody>
      </p:sp>
      <p:sp>
        <p:nvSpPr>
          <p:cNvPr id="18" name="Oval 17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12:30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Role plays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Service is not a department. It is everyone's job.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WORKSHOP FACILITATOR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Daily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extra-mile moment per shift.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Share a customer story at huddle.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Review feedback as a team.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Listen first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Own the problem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Speak positively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Always follow up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Trainer Name   ·   training@yourdomain.in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Now go and practise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feedback and next steps.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110">
  <a:themeElements>
    <a:clrScheme name="Morphiq training-110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training-110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Service Excellence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