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Structure</c:v>
                </c:pt>
                <c:pt idx="1">
                  <c:v>Slides</c:v>
                </c:pt>
                <c:pt idx="2">
                  <c:v>Voice</c:v>
                </c:pt>
                <c:pt idx="3">
                  <c:v>Q&amp;A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Structure</c:v>
                </c:pt>
                <c:pt idx="1">
                  <c:v>Slides</c:v>
                </c:pt>
                <c:pt idx="2">
                  <c:v>Voice</c:v>
                </c:pt>
                <c:pt idx="3">
                  <c:v>Q&amp;A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PRESENTATION SKILLS BOOTCAMP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PRESENTATION SKILLS BOOTCAMP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PRESENTATION SKILLS BOOTCAMP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PRESENTATION SKILLS BOOTCAMP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905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8461858" y="1978176"/>
            <a:ext cx="311353" cy="18623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61858" y="1697958"/>
            <a:ext cx="311353" cy="280218"/>
          </a:xfrm>
          <a:custGeom>
            <a:avLst/>
            <a:gdLst/>
            <a:ahLst/>
            <a:cxnLst/>
            <a:rect l="l" t="t" r="r" b="b"/>
            <a:pathLst>
              <a:path w="311353" h="280218">
                <a:moveTo>
                  <a:pt x="0" y="280218"/>
                </a:moveTo>
                <a:lnTo>
                  <a:pt x="155676" y="0"/>
                </a:lnTo>
                <a:lnTo>
                  <a:pt x="311353" y="28021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564604" y="1697958"/>
            <a:ext cx="105860" cy="93406"/>
          </a:xfrm>
          <a:custGeom>
            <a:avLst/>
            <a:gdLst/>
            <a:ahLst/>
            <a:cxnLst/>
            <a:rect l="l" t="t" r="r" b="b"/>
            <a:pathLst>
              <a:path w="105860" h="93406">
                <a:moveTo>
                  <a:pt x="0" y="93406"/>
                </a:moveTo>
                <a:lnTo>
                  <a:pt x="52930" y="0"/>
                </a:lnTo>
                <a:lnTo>
                  <a:pt x="105860" y="9340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461858" y="3684803"/>
            <a:ext cx="311353" cy="155677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015374" y="2044874"/>
            <a:ext cx="311353" cy="179560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9015374" y="1764656"/>
            <a:ext cx="311354" cy="280218"/>
          </a:xfrm>
          <a:custGeom>
            <a:avLst/>
            <a:gdLst/>
            <a:ahLst/>
            <a:cxnLst/>
            <a:rect l="l" t="t" r="r" b="b"/>
            <a:pathLst>
              <a:path w="311354" h="280218">
                <a:moveTo>
                  <a:pt x="0" y="280218"/>
                </a:moveTo>
                <a:lnTo>
                  <a:pt x="155677" y="0"/>
                </a:lnTo>
                <a:lnTo>
                  <a:pt x="311354" y="28021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9118121" y="1764656"/>
            <a:ext cx="105860" cy="93406"/>
          </a:xfrm>
          <a:custGeom>
            <a:avLst/>
            <a:gdLst/>
            <a:ahLst/>
            <a:cxnLst/>
            <a:rect l="l" t="t" r="r" b="b"/>
            <a:pathLst>
              <a:path w="105860" h="93406">
                <a:moveTo>
                  <a:pt x="0" y="93406"/>
                </a:moveTo>
                <a:lnTo>
                  <a:pt x="52930" y="0"/>
                </a:lnTo>
                <a:lnTo>
                  <a:pt x="105860" y="9340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015374" y="3684803"/>
            <a:ext cx="311353" cy="155677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568891" y="1828952"/>
            <a:ext cx="311353" cy="201152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9568891" y="1548734"/>
            <a:ext cx="311353" cy="280218"/>
          </a:xfrm>
          <a:custGeom>
            <a:avLst/>
            <a:gdLst/>
            <a:ahLst/>
            <a:cxnLst/>
            <a:rect l="l" t="t" r="r" b="b"/>
            <a:pathLst>
              <a:path w="311353" h="280218">
                <a:moveTo>
                  <a:pt x="0" y="280218"/>
                </a:moveTo>
                <a:lnTo>
                  <a:pt x="155677" y="0"/>
                </a:lnTo>
                <a:lnTo>
                  <a:pt x="311353" y="28021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671638" y="1548734"/>
            <a:ext cx="105860" cy="93406"/>
          </a:xfrm>
          <a:custGeom>
            <a:avLst/>
            <a:gdLst/>
            <a:ahLst/>
            <a:cxnLst/>
            <a:rect l="l" t="t" r="r" b="b"/>
            <a:pathLst>
              <a:path w="105860" h="93406">
                <a:moveTo>
                  <a:pt x="0" y="93406"/>
                </a:moveTo>
                <a:lnTo>
                  <a:pt x="52930" y="0"/>
                </a:lnTo>
                <a:lnTo>
                  <a:pt x="105860" y="9340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568891" y="3684803"/>
            <a:ext cx="311353" cy="155677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0122408" y="1775192"/>
            <a:ext cx="311353" cy="206528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122408" y="1494975"/>
            <a:ext cx="311353" cy="280217"/>
          </a:xfrm>
          <a:custGeom>
            <a:avLst/>
            <a:gdLst/>
            <a:ahLst/>
            <a:cxnLst/>
            <a:rect l="l" t="t" r="r" b="b"/>
            <a:pathLst>
              <a:path w="311353" h="280217">
                <a:moveTo>
                  <a:pt x="0" y="280217"/>
                </a:moveTo>
                <a:lnTo>
                  <a:pt x="155677" y="0"/>
                </a:lnTo>
                <a:lnTo>
                  <a:pt x="311353" y="28021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10225155" y="1494975"/>
            <a:ext cx="105860" cy="93406"/>
          </a:xfrm>
          <a:custGeom>
            <a:avLst/>
            <a:gdLst/>
            <a:ahLst/>
            <a:cxnLst/>
            <a:rect l="l" t="t" r="r" b="b"/>
            <a:pathLst>
              <a:path w="105860" h="93406">
                <a:moveTo>
                  <a:pt x="0" y="93406"/>
                </a:moveTo>
                <a:lnTo>
                  <a:pt x="52930" y="0"/>
                </a:lnTo>
                <a:lnTo>
                  <a:pt x="105860" y="9340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0122408" y="3684803"/>
            <a:ext cx="311353" cy="155677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675925" y="1627962"/>
            <a:ext cx="311353" cy="221251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675925" y="1347744"/>
            <a:ext cx="311353" cy="280218"/>
          </a:xfrm>
          <a:custGeom>
            <a:avLst/>
            <a:gdLst/>
            <a:ahLst/>
            <a:cxnLst/>
            <a:rect l="l" t="t" r="r" b="b"/>
            <a:pathLst>
              <a:path w="311353" h="280218">
                <a:moveTo>
                  <a:pt x="0" y="280218"/>
                </a:moveTo>
                <a:lnTo>
                  <a:pt x="155676" y="0"/>
                </a:lnTo>
                <a:lnTo>
                  <a:pt x="311353" y="28021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0778671" y="1347744"/>
            <a:ext cx="105860" cy="93406"/>
          </a:xfrm>
          <a:custGeom>
            <a:avLst/>
            <a:gdLst/>
            <a:ahLst/>
            <a:cxnLst/>
            <a:rect l="l" t="t" r="r" b="b"/>
            <a:pathLst>
              <a:path w="105860" h="93406">
                <a:moveTo>
                  <a:pt x="0" y="93406"/>
                </a:moveTo>
                <a:lnTo>
                  <a:pt x="52930" y="0"/>
                </a:lnTo>
                <a:lnTo>
                  <a:pt x="105860" y="9340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675925" y="3684803"/>
            <a:ext cx="311353" cy="155677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6858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SKILLS BOOTCAMP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58864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Trainer Name   ·   Half day   ·   Students and young professionals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0" i="0">
                <a:solidFill>
                  <a:schemeClr val="tx1"/>
                </a:solidFill>
                <a:latin typeface="+mj-lt"/>
              </a:rPr>
              <a:t>Presentation Skills Bootcamp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Plan, design and deliver talks people remember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Core skills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Apply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A good idea badly presented is a lost idea.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this workshop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352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GROUND RULE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Everyone presents for two minutes today.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Build a talk around one big idea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Design simple, visual slides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Speak with confidence and pace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Handle questions gracefully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10 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 win or lose attention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words per slide is plenty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points people remember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Core skills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Hook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Open with a question, fact or story.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Three points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Each with one example.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Call to action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End with what you want them to do.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Plan the story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685800" y="20454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Outline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Story on one page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Oval 7"/>
          <p:cNvSpPr/>
          <p:nvPr/>
        </p:nvSpPr>
        <p:spPr>
          <a:xfrm>
            <a:off x="685800" y="30503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Draft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Build slides last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685800" y="40552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Rehearse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Out loud, three times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685800" y="50601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Refine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Cut 20% of the words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Rehearse like a pro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809750"/>
            <a:ext cx="5238750" cy="4114800"/>
          </a:xfrm>
          <a:prstGeom prst="roundRect">
            <a:avLst>
              <a:gd name="adj" fmla="val 324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5" name="Rectangle 4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Look at people, not slides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Pause after key points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One idea per slide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4114800"/>
          </a:xfrm>
          <a:prstGeom prst="roundRect">
            <a:avLst>
              <a:gd name="adj" fmla="val 324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Avoid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Reading your slides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Apologising for nerves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Rushing the ending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Practice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Present one idea in two minutes with three slides.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Prepare for fifteen minutes, then present to your table. Each listener gives one "keep" and one "try" note.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Try it: Two-minute talk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Hook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First 10 seconds land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Structure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Three clear points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Slides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Big text, few words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Clear call to action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10:00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Opening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Memorable talks</a:t>
            </a:r>
          </a:p>
        </p:txBody>
      </p:sp>
      <p:sp>
        <p:nvSpPr>
          <p:cNvPr id="7" name="Chevron 6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10:30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Story</a:t>
            </a:r>
          </a:p>
        </p:txBody>
      </p:sp>
      <p:sp>
        <p:nvSpPr>
          <p:cNvPr id="11" name="Chevron 10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11:30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Design and delivery</a:t>
            </a:r>
          </a:p>
        </p:txBody>
      </p:sp>
      <p:sp>
        <p:nvSpPr>
          <p:cNvPr id="15" name="Chevron 14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12:30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Two-minute talks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2190750"/>
            <a:ext cx="85344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Make it simple. Make it memorable. Make it yours.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4857750"/>
            <a:ext cx="8534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WORKSHOP FACILITATOR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Apply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Record yourself once.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Present at a team meeting.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Volunteer for a bigger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One big idea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Slides support you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Rehearse out loud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Finish strong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Trainer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33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training@yourdomain.in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7200" b="0" i="0">
                <a:solidFill>
                  <a:schemeClr val="bg1"/>
                </a:solidFill>
                <a:latin typeface="+mj-lt"/>
              </a:rPr>
              <a:t>Now go and practise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Questions, feedback and next steps.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ining-571">
  <a:themeElements>
    <a:clrScheme name="Morphiq training-571">
      <a:dk1>
        <a:srgbClr val="EEF2F4"/>
      </a:dk1>
      <a:lt1>
        <a:srgbClr val="1E2329"/>
      </a:lt1>
      <a:dk2>
        <a:srgbClr val="A5AEB8"/>
      </a:dk2>
      <a:lt2>
        <a:srgbClr val="2A3038"/>
      </a:lt2>
      <a:accent1>
        <a:srgbClr val="5EEAD4"/>
      </a:accent1>
      <a:accent2>
        <a:srgbClr val="F8FAFC"/>
      </a:accent2>
      <a:accent3>
        <a:srgbClr val="FB923C"/>
      </a:accent3>
      <a:accent4>
        <a:srgbClr val="818CF8"/>
      </a:accent4>
      <a:accent5>
        <a:srgbClr val="2A4748"/>
      </a:accent5>
      <a:accent6>
        <a:srgbClr val="3F4449"/>
      </a:accent6>
      <a:hlink>
        <a:srgbClr val="5EEAD4"/>
      </a:hlink>
      <a:folHlink>
        <a:srgbClr val="F8FAFC"/>
      </a:folHlink>
    </a:clrScheme>
    <a:fontScheme name="Morphiq training-571">
      <a:majorFont>
        <a:latin typeface="Righteous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Skills Bootcamp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