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0" y="2332907"/>
            <a:ext cx="342900" cy="30803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772400" y="2024297"/>
            <a:ext cx="342900" cy="308610"/>
          </a:xfrm>
          <a:custGeom>
            <a:avLst/>
            <a:gdLst/>
            <a:ahLst/>
            <a:cxnLst/>
            <a:rect l="l" t="t" r="r" b="b"/>
            <a:pathLst>
              <a:path w="342900" h="308610">
                <a:moveTo>
                  <a:pt x="0" y="308610"/>
                </a:moveTo>
                <a:lnTo>
                  <a:pt x="171450" y="0"/>
                </a:lnTo>
                <a:lnTo>
                  <a:pt x="342900" y="3086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85557" y="2024297"/>
            <a:ext cx="116586" cy="102870"/>
          </a:xfrm>
          <a:custGeom>
            <a:avLst/>
            <a:gdLst/>
            <a:ahLst/>
            <a:cxnLst/>
            <a:rect l="l" t="t" r="r" b="b"/>
            <a:pathLst>
              <a:path w="116586" h="102870">
                <a:moveTo>
                  <a:pt x="0" y="102870"/>
                </a:moveTo>
                <a:lnTo>
                  <a:pt x="58293" y="0"/>
                </a:lnTo>
                <a:lnTo>
                  <a:pt x="116586" y="1028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0" y="5241798"/>
            <a:ext cx="342900" cy="1714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382000" y="2992171"/>
            <a:ext cx="342900" cy="242107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382000" y="2683561"/>
            <a:ext cx="342900" cy="308610"/>
          </a:xfrm>
          <a:custGeom>
            <a:avLst/>
            <a:gdLst/>
            <a:ahLst/>
            <a:cxnLst/>
            <a:rect l="l" t="t" r="r" b="b"/>
            <a:pathLst>
              <a:path w="342900" h="308610">
                <a:moveTo>
                  <a:pt x="0" y="308610"/>
                </a:moveTo>
                <a:lnTo>
                  <a:pt x="171450" y="0"/>
                </a:lnTo>
                <a:lnTo>
                  <a:pt x="342900" y="3086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495157" y="2683561"/>
            <a:ext cx="116586" cy="102870"/>
          </a:xfrm>
          <a:custGeom>
            <a:avLst/>
            <a:gdLst/>
            <a:ahLst/>
            <a:cxnLst/>
            <a:rect l="l" t="t" r="r" b="b"/>
            <a:pathLst>
              <a:path w="116586" h="102870">
                <a:moveTo>
                  <a:pt x="0" y="102870"/>
                </a:moveTo>
                <a:lnTo>
                  <a:pt x="58293" y="0"/>
                </a:lnTo>
                <a:lnTo>
                  <a:pt x="116586" y="1028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382000" y="5241798"/>
            <a:ext cx="342900" cy="1714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991600" y="2345456"/>
            <a:ext cx="342900" cy="30677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991600" y="2036846"/>
            <a:ext cx="342900" cy="308610"/>
          </a:xfrm>
          <a:custGeom>
            <a:avLst/>
            <a:gdLst/>
            <a:ahLst/>
            <a:cxnLst/>
            <a:rect l="l" t="t" r="r" b="b"/>
            <a:pathLst>
              <a:path w="342900" h="308610">
                <a:moveTo>
                  <a:pt x="0" y="308610"/>
                </a:moveTo>
                <a:lnTo>
                  <a:pt x="171450" y="0"/>
                </a:lnTo>
                <a:lnTo>
                  <a:pt x="342900" y="3086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104757" y="2036846"/>
            <a:ext cx="116586" cy="102870"/>
          </a:xfrm>
          <a:custGeom>
            <a:avLst/>
            <a:gdLst/>
            <a:ahLst/>
            <a:cxnLst/>
            <a:rect l="l" t="t" r="r" b="b"/>
            <a:pathLst>
              <a:path w="116586" h="102870">
                <a:moveTo>
                  <a:pt x="0" y="102870"/>
                </a:moveTo>
                <a:lnTo>
                  <a:pt x="58293" y="0"/>
                </a:lnTo>
                <a:lnTo>
                  <a:pt x="116586" y="1028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91600" y="5241798"/>
            <a:ext cx="342900" cy="1714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01200" y="3065138"/>
            <a:ext cx="342900" cy="234811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601200" y="2756528"/>
            <a:ext cx="342900" cy="308610"/>
          </a:xfrm>
          <a:custGeom>
            <a:avLst/>
            <a:gdLst/>
            <a:ahLst/>
            <a:cxnLst/>
            <a:rect l="l" t="t" r="r" b="b"/>
            <a:pathLst>
              <a:path w="342900" h="308610">
                <a:moveTo>
                  <a:pt x="0" y="308610"/>
                </a:moveTo>
                <a:lnTo>
                  <a:pt x="171450" y="0"/>
                </a:lnTo>
                <a:lnTo>
                  <a:pt x="342900" y="3086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14357" y="2756528"/>
            <a:ext cx="116586" cy="102870"/>
          </a:xfrm>
          <a:custGeom>
            <a:avLst/>
            <a:gdLst/>
            <a:ahLst/>
            <a:cxnLst/>
            <a:rect l="l" t="t" r="r" b="b"/>
            <a:pathLst>
              <a:path w="116586" h="102870">
                <a:moveTo>
                  <a:pt x="0" y="102870"/>
                </a:moveTo>
                <a:lnTo>
                  <a:pt x="58293" y="0"/>
                </a:lnTo>
                <a:lnTo>
                  <a:pt x="116586" y="1028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601200" y="5241798"/>
            <a:ext cx="342900" cy="1714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210800" y="2786495"/>
            <a:ext cx="342900" cy="2626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210800" y="2477885"/>
            <a:ext cx="342900" cy="308610"/>
          </a:xfrm>
          <a:custGeom>
            <a:avLst/>
            <a:gdLst/>
            <a:ahLst/>
            <a:cxnLst/>
            <a:rect l="l" t="t" r="r" b="b"/>
            <a:pathLst>
              <a:path w="342900" h="308610">
                <a:moveTo>
                  <a:pt x="0" y="308610"/>
                </a:moveTo>
                <a:lnTo>
                  <a:pt x="171450" y="0"/>
                </a:lnTo>
                <a:lnTo>
                  <a:pt x="342900" y="3086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323957" y="2477885"/>
            <a:ext cx="116586" cy="102870"/>
          </a:xfrm>
          <a:custGeom>
            <a:avLst/>
            <a:gdLst/>
            <a:ahLst/>
            <a:cxnLst/>
            <a:rect l="l" t="t" r="r" b="b"/>
            <a:pathLst>
              <a:path w="116586" h="102870">
                <a:moveTo>
                  <a:pt x="0" y="102870"/>
                </a:moveTo>
                <a:lnTo>
                  <a:pt x="58293" y="0"/>
                </a:lnTo>
                <a:lnTo>
                  <a:pt x="116586" y="1028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210800" y="5241798"/>
            <a:ext cx="342900" cy="1714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TRAINING WORKSHOP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Trainer Name   ·   Half day   ·   All employees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950" b="1" i="0">
                <a:solidFill>
                  <a:schemeClr val="bg1"/>
                </a:solidFill>
                <a:latin typeface="+mj-lt"/>
              </a:rPr>
              <a:t>Effective Communication at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Speak clearly, listen fully, write so people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Most workplace problems are communication problems in disguise.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OBJECTIVES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Phones face down; one conversation at a time.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Structure a message so the point lands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understand, not to reply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emails people read and act 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difficult conversations calmly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meetings end without clear owners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28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lost per day to unclear emails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decisions with a written summary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idea per message, the ask up front.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Concise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words that do not change the meaning.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Considerate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for the reader's time and context.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three 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full attention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Paraphrase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Repeat back in your words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Probe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one open question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what happens next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Active listening in four steps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Lead with the decision you need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names and dates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Summarise in writing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Burying the ask in paragraph four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Replying all by default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Assuming silence means yes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ACTIVITY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a 300-word email into five lines.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Work in pairs. Swap rewrites and score each other on clarity, tone and a clear ask. Share one before-and-after with the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Try it: Rewrite the email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ask is in line 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points or fewer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Owner and date named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Polite and direct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SCHEDULE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Why messages fail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three Cs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Active listening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Rewrite three emails before sending.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Paraphrase in every one-on-one.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Send a summary after each meeting.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Lead with the point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Listen to understand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it down and confirm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Practise a little every day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3">
  <a:themeElements>
    <a:clrScheme name="Morphiq training-573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training-573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Communication at 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