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2194560" y="685800"/>
            <a:ext cx="1920240" cy="192024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885846" y="1377086"/>
            <a:ext cx="537667" cy="53766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6827520" y="1714500"/>
            <a:ext cx="1303020" cy="130302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96607" y="2183587"/>
            <a:ext cx="364846" cy="3648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7315200" y="274320"/>
            <a:ext cx="960120" cy="96012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660843" y="619963"/>
            <a:ext cx="268834" cy="26883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Trainer Name   ·   Half day   ·   Office and finance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 spc="5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Formulas, pivots and charts you will actually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Twenty functions cover ninety per cent of everyday spreadsheet work.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a laptop with Excel or Google Sheets.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quickly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lookups and conditional formulas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Summarise with pivot tables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clear, honest charts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functions cover most daily 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build a pivot 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6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Trim, split, de-duplicate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Convert to a table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Summarise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Pivot by the right fields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Chart one key message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FROM RAW DATA TO INSIGHT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Formatted as a 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Formulas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hard-coded values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Pivot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Totals reconcile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Title, labels, one message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13:00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Replace one manual report with a pivot.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XLOOKUP on real data.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a team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Clean data first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Tables, not ranges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Pivot to summarise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chart, one message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 spc="5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4">
  <a:themeElements>
    <a:clrScheme name="Morphiq training-574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training-574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for Everyday Analysis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