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Structure</c:v>
                </c:pt>
                <c:pt idx="1">
                  <c:v>Slides</c:v>
                </c:pt>
                <c:pt idx="2">
                  <c:v>Voice</c:v>
                </c:pt>
                <c:pt idx="3">
                  <c:v>Q&amp;A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Structure</c:v>
                </c:pt>
                <c:pt idx="1">
                  <c:v>Slides</c:v>
                </c:pt>
                <c:pt idx="2">
                  <c:v>Voice</c:v>
                </c:pt>
                <c:pt idx="3">
                  <c:v>Q&amp;A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10191750" y="4857750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>
                <a:moveTo>
                  <a:pt x="0" y="2000250"/>
                </a:moveTo>
                <a:lnTo>
                  <a:pt x="2000250" y="0"/>
                </a:lnTo>
                <a:lnTo>
                  <a:pt x="2000250" y="20002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Freeform 2"/>
          <p:cNvSpPr/>
          <p:nvPr/>
        </p:nvSpPr>
        <p:spPr>
          <a:xfrm>
            <a:off x="10763250" y="54292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1428750"/>
                </a:moveTo>
                <a:lnTo>
                  <a:pt x="1428750" y="0"/>
                </a:lnTo>
                <a:lnTo>
                  <a:pt x="1428750" y="285750"/>
                </a:lnTo>
                <a:lnTo>
                  <a:pt x="285750" y="1428750"/>
                </a:lnTo>
                <a:close/>
              </a:path>
            </a:pathLst>
          </a:custGeom>
          <a:solidFill>
            <a:schemeClr val="accent2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Slide number"/>
          <p:cNvSpPr txBox="1"/>
          <p:nvPr/>
        </p:nvSpPr>
        <p:spPr>
          <a:xfrm>
            <a:off x="762000" y="6134100"/>
            <a:ext cx="47625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104" name="TextBox 4"/>
          <p:cNvSpPr txBox="1"/>
          <p:nvPr/>
        </p:nvSpPr>
        <p:spPr>
          <a:xfrm>
            <a:off x="12954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PRESENTATION SKILLS BOOTCAMP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Gear 9 5"/>
          <p:cNvSpPr/>
          <p:nvPr/>
        </p:nvSpPr>
        <p:spPr>
          <a:xfrm>
            <a:off x="8055864" y="1947672"/>
            <a:ext cx="2304288" cy="2304288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885408" y="2777216"/>
            <a:ext cx="645201" cy="645201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Gear 6 7"/>
          <p:cNvSpPr/>
          <p:nvPr/>
        </p:nvSpPr>
        <p:spPr>
          <a:xfrm>
            <a:off x="9619488" y="3429000"/>
            <a:ext cx="1563624" cy="1563624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82393" y="3991905"/>
            <a:ext cx="437815" cy="437815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Gear 6 9"/>
          <p:cNvSpPr/>
          <p:nvPr/>
        </p:nvSpPr>
        <p:spPr>
          <a:xfrm>
            <a:off x="9784080" y="1355141"/>
            <a:ext cx="1152144" cy="1152144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198852" y="1769913"/>
            <a:ext cx="322600" cy="32260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2000" y="8572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SKILLS BOOTCAMP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FACILITATOR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Trainer Name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0632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DURATION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0632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Half day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50640" y="56578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AUDIENCE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0640" y="58483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>
                <a:solidFill>
                  <a:schemeClr val="bg1"/>
                </a:solidFill>
                <a:latin typeface="+mn-lt"/>
              </a:rPr>
              <a:t>Students and young professionals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350" b="1" i="0">
                <a:solidFill>
                  <a:schemeClr val="bg1"/>
                </a:solidFill>
                <a:latin typeface="+mj-lt"/>
              </a:rPr>
              <a:t>Presentation Skills Bootcamp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Plan, design and deliver talks people remember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 good idea badly presented is a lost idea.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workshop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GROUND RULE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Everyone presents for two minutes today.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What you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Build a talk around one big idea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Design simple, visual slides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Speak with confidence and pace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Handle questions gracefully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10 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to win or lose attention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words per slide is plenty</a:t>
            </a:r>
          </a:p>
        </p:txBody>
      </p:sp>
      <p:sp>
        <p:nvSpPr>
          <p:cNvPr id="9" name="Rectangle 8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points people 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Core skills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Hook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 with a question, fact or story.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Three points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Each with one example.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Call to action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End with what you want them to do.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Plan the story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Outline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Story on one page</a:t>
            </a:r>
          </a:p>
        </p:txBody>
      </p:sp>
      <p:sp>
        <p:nvSpPr>
          <p:cNvPr id="8" name="Oval 7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Draft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slides last</a:t>
            </a:r>
          </a:p>
        </p:txBody>
      </p:sp>
      <p:sp>
        <p:nvSpPr>
          <p:cNvPr id="13" name="Oval 12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Rehearse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Out loud, three times</a:t>
            </a:r>
          </a:p>
        </p:txBody>
      </p:sp>
      <p:sp>
        <p:nvSpPr>
          <p:cNvPr id="18" name="Oval 17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Refine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Cut 20% of the words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Rehearse like a pro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5" name="Rectangle 4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Look at people, not slides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Pause after key points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One idea per slide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Reading your slides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Apologising for nerves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Rushing the ending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Present one idea in two minutes with three slides.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Prepare for fifteen minutes, then present to your table. Each listener gives one "keep" and one "try" note.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Try it: Two-minute talk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556000"/>
                <a:gridCol w="3556000"/>
                <a:gridCol w="3556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Hook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First 10 seconds land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Structure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 clear points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Slides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Big text, few words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Close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Clear call to action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10:00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Opening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Memorable talks</a:t>
            </a:r>
          </a:p>
        </p:txBody>
      </p:sp>
      <p:sp>
        <p:nvSpPr>
          <p:cNvPr id="7" name="Chevron 6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10:30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Story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11:30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Module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Design and delivery</a:t>
            </a:r>
          </a:p>
        </p:txBody>
      </p:sp>
      <p:sp>
        <p:nvSpPr>
          <p:cNvPr id="15" name="Chevron 14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12:30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Two-minute talks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Workshop agenda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Make it simple. Make it memorable. Make it yours.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Workshop facilitator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Apply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661416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57160" y="1981200"/>
            <a:ext cx="3672840" cy="3390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Record yourself once.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Week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Present at a team meeting.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Volunteer for a bigger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One big idea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Slides support you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Rehearse out loud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Finish strong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Trainer Name   ·   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578">
  <a:themeElements>
    <a:clrScheme name="Morphiq training-578">
      <a:dk1>
        <a:srgbClr val="161636"/>
      </a:dk1>
      <a:lt1>
        <a:srgbClr val="F6F6FB"/>
      </a:lt1>
      <a:dk2>
        <a:srgbClr val="56567A"/>
      </a:dk2>
      <a:lt2>
        <a:srgbClr val="E6E6F5"/>
      </a:lt2>
      <a:accent1>
        <a:srgbClr val="3D3DB4"/>
      </a:accent1>
      <a:accent2>
        <a:srgbClr val="E85D75"/>
      </a:accent2>
      <a:accent3>
        <a:srgbClr val="F6AE2D"/>
      </a:accent3>
      <a:accent4>
        <a:srgbClr val="27A69A"/>
      </a:accent4>
      <a:accent5>
        <a:srgbClr val="D5D5EE"/>
      </a:accent5>
      <a:accent6>
        <a:srgbClr val="D2D2DB"/>
      </a:accent6>
      <a:hlink>
        <a:srgbClr val="3D3DB4"/>
      </a:hlink>
      <a:folHlink>
        <a:srgbClr val="E85D75"/>
      </a:folHlink>
    </a:clrScheme>
    <a:fontScheme name="Morphiq training-578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Skills Bootcamp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