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Avg temperature °C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</c:v>
                </c:pt>
                <c:pt idx="1">
                  <c:v>28</c:v>
                </c:pt>
                <c:pt idx="2">
                  <c:v>30</c:v>
                </c:pt>
                <c:pt idx="3">
                  <c:v>28</c:v>
                </c:pt>
                <c:pt idx="4">
                  <c:v>28</c:v>
                </c:pt>
                <c:pt idx="5">
                  <c:v>27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ANDAMAN ISLANDS ESCAPE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042099" y="1576426"/>
            <a:ext cx="3979469" cy="39794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534400" y="1576426"/>
            <a:ext cx="994867" cy="3979469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937480" y="1576426"/>
            <a:ext cx="2188708" cy="3979469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40559" y="1576426"/>
            <a:ext cx="3382548" cy="3979469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399854" y="2372319"/>
            <a:ext cx="3263959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042099" y="3566160"/>
            <a:ext cx="3979469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7399854" y="4760001"/>
            <a:ext cx="3263959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6632448" y="5829300"/>
            <a:ext cx="133992" cy="4626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6884085" y="5883843"/>
            <a:ext cx="141944" cy="756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7149991" y="5800687"/>
            <a:ext cx="148823" cy="5561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7428179" y="5636822"/>
            <a:ext cx="154629" cy="9786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7716663" y="5402971"/>
            <a:ext cx="159363" cy="13432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8013455" y="5109858"/>
            <a:ext cx="163024" cy="16499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8316570" y="4768210"/>
            <a:ext cx="165610" cy="18987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8624019" y="4388749"/>
            <a:ext cx="167125" cy="20895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8933816" y="3982200"/>
            <a:ext cx="167567" cy="22225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243974" y="3559289"/>
            <a:ext cx="166937" cy="22975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552507" y="3130738"/>
            <a:ext cx="165233" cy="23146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857428" y="2707273"/>
            <a:ext cx="162455" cy="22739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10156749" y="2299618"/>
            <a:ext cx="158606" cy="21752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10448484" y="1918498"/>
            <a:ext cx="153683" cy="2018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10730646" y="1574637"/>
            <a:ext cx="147687" cy="18040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1001248" y="1278759"/>
            <a:ext cx="140619" cy="15316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1258304" y="1041589"/>
            <a:ext cx="132477" cy="12013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1499826" y="873851"/>
            <a:ext cx="123263" cy="8130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0" name="Isosceles Triangle 29"/>
          <p:cNvSpPr/>
          <p:nvPr/>
        </p:nvSpPr>
        <p:spPr>
          <a:xfrm rot="3600000">
            <a:off x="11489741" y="480060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ISLAND HOLIDAY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 days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BEST TIME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Nov – Apr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PLANNED BY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Andaman Islands Escape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Beaches, coral reefs and island life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8859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0300" y="1885950"/>
            <a:ext cx="47625" cy="1866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3981450"/>
            <a:ext cx="47625" cy="18669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0300" y="3981450"/>
            <a:ext cx="47625" cy="1866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Turquoise water, white sand and coral gardens.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go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days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islands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snorkelling trips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Islands in the Bay of Bengal.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Andamans offer some of India's clearest water, quiet beaches and rich coral reefs, with history in Port Blair.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About the Andamans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Port Blair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History and light show</a:t>
            </a:r>
          </a:p>
        </p:txBody>
      </p:sp>
      <p:sp>
        <p:nvSpPr>
          <p:cNvPr id="9" name="Chevron 8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Day 2–3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Havelock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Beaches and snorkelling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Neil Island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Cycling and sunsets</a:t>
            </a:r>
          </a:p>
        </p:txBody>
      </p:sp>
      <p:sp>
        <p:nvSpPr>
          <p:cNvPr id="17" name="Chevron 16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5–6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Port Blair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Museums, fly back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Radhanagar-style beach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Wide white sands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Coral reefs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Snorkel and dive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Cellular Jail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History of the freedom struggle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Experiences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Snorkelling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Shallow coral gardens.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Scuba try-dive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 experience needed.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Kayaking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Mangrove creeks.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Per person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Return, booked early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Ferries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Inter-island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21,000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Beach resorts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estimate in ₹; prices vary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estimate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monthly averages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Best time to visit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Swimwear and rash guard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Reef-safe sunscreen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Waterproof phone pouch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Light cottons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885950"/>
            <a:ext cx="47625" cy="396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Book ferries in advance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Carry ID for permits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Respect marine life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885950"/>
            <a:ext cx="47625" cy="396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Touching coral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Leaving plastic on beaches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Swimming at unmarked spots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Travel tips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40">
  <a:themeElements>
    <a:clrScheme name="Morphiq travel-640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travel-640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Andaman Islands Escape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