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Avg temperature °C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27</c:v>
                </c:pt>
                <c:pt idx="1">
                  <c:v>29</c:v>
                </c:pt>
                <c:pt idx="2">
                  <c:v>30</c:v>
                </c:pt>
                <c:pt idx="3">
                  <c:v>27</c:v>
                </c:pt>
                <c:pt idx="4">
                  <c:v>27</c:v>
                </c:pt>
                <c:pt idx="5">
                  <c:v>27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KERALA BACKWATERS ESCAPE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KERALA BACKWATERS ESCAPE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KERALA BACKWATERS ESCAPE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KERALA BACKWATERS ESCAPE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143750" y="762000"/>
            <a:ext cx="4286250" cy="6096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34250" y="952500"/>
            <a:ext cx="3905250" cy="59055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620250" y="2693670"/>
            <a:ext cx="866775" cy="86677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620000" y="3209257"/>
            <a:ext cx="3333750" cy="3172493"/>
          </a:xfrm>
          <a:custGeom>
            <a:avLst/>
            <a:gdLst/>
            <a:ahLst/>
            <a:cxnLst/>
            <a:rect l="l" t="t" r="r" b="b"/>
            <a:pathLst>
              <a:path w="3333750" h="3172493">
                <a:moveTo>
                  <a:pt x="0" y="3172493"/>
                </a:moveTo>
                <a:lnTo>
                  <a:pt x="0" y="1202723"/>
                </a:lnTo>
                <a:lnTo>
                  <a:pt x="833438" y="0"/>
                </a:lnTo>
                <a:lnTo>
                  <a:pt x="1666875" y="1202723"/>
                </a:lnTo>
                <a:lnTo>
                  <a:pt x="2500312" y="106349"/>
                </a:lnTo>
                <a:lnTo>
                  <a:pt x="3333750" y="1202723"/>
                </a:lnTo>
                <a:lnTo>
                  <a:pt x="3333750" y="3172493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620000" y="3924427"/>
            <a:ext cx="3333750" cy="2457323"/>
          </a:xfrm>
          <a:custGeom>
            <a:avLst/>
            <a:gdLst/>
            <a:ahLst/>
            <a:cxnLst/>
            <a:rect l="l" t="t" r="r" b="b"/>
            <a:pathLst>
              <a:path w="3333750" h="2457323">
                <a:moveTo>
                  <a:pt x="0" y="2457323"/>
                </a:moveTo>
                <a:lnTo>
                  <a:pt x="0" y="1116203"/>
                </a:lnTo>
                <a:lnTo>
                  <a:pt x="833438" y="0"/>
                </a:lnTo>
                <a:lnTo>
                  <a:pt x="1666875" y="1116203"/>
                </a:lnTo>
                <a:lnTo>
                  <a:pt x="2500312" y="854875"/>
                </a:lnTo>
                <a:lnTo>
                  <a:pt x="3333750" y="1116203"/>
                </a:lnTo>
                <a:lnTo>
                  <a:pt x="3333750" y="2457323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620000" y="4693265"/>
            <a:ext cx="3333750" cy="1688485"/>
          </a:xfrm>
          <a:custGeom>
            <a:avLst/>
            <a:gdLst/>
            <a:ahLst/>
            <a:cxnLst/>
            <a:rect l="l" t="t" r="r" b="b"/>
            <a:pathLst>
              <a:path w="3333750" h="1688485">
                <a:moveTo>
                  <a:pt x="0" y="1688485"/>
                </a:moveTo>
                <a:lnTo>
                  <a:pt x="0" y="976015"/>
                </a:lnTo>
                <a:lnTo>
                  <a:pt x="833438" y="0"/>
                </a:lnTo>
                <a:lnTo>
                  <a:pt x="1666875" y="976015"/>
                </a:lnTo>
                <a:lnTo>
                  <a:pt x="2500312" y="410014"/>
                </a:lnTo>
                <a:lnTo>
                  <a:pt x="3333750" y="976015"/>
                </a:lnTo>
                <a:lnTo>
                  <a:pt x="3333750" y="1688485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HOLIDAY PLAN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DURATION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6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94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BEST TIME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94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Oct – Mar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26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PLANNED BY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26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800" b="0" i="0">
                <a:solidFill>
                  <a:schemeClr val="tx1"/>
                </a:solidFill>
                <a:latin typeface="+mj-lt"/>
              </a:rPr>
              <a:t>Kerala Backwaters Escape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Houseboats, spice hills and beaches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Itinerary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Experiences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Plan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Slow down. Float through palm-lined waters.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go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days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regions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night on a houseboat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Indicative; varies by season.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Trip at a glance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Destination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Green, coastal and calm.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Kerala mixes misty tea hills, quiet backwaters and sunny beaches, with some of India's best food along the way.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About Kerala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Tea gardens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Rolling green hills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Backwaters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Houseboat cruise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Varkala cliff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Sunset views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Must-see places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Houseboat stay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Meals cooked on board.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Spice walk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Pepper, cardamom, cinnamon.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Kathakali show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Classical dance-drama.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Things to do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Item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Per person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Flights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10,000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Return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Stay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18,000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Incl. houseboat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Transport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8,000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Private car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estimate in ₹; prices vary by season.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Budget estimate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Approximate monthly averages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Best time to visit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Packing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Light cotton clothes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Rain jacket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Insect repellent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Comfortable sandals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762000" y="1885950"/>
            <a:ext cx="516255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885950"/>
            <a:ext cx="47625" cy="396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7" name="Rectangle 6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Try a banana-leaf meal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Book houseboats early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Carry cash in villages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7450" y="1885950"/>
            <a:ext cx="516255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885950"/>
            <a:ext cx="47625" cy="396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Avoid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Travelling in peak monsoon unprepared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Littering in the backwaters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Skipping sunscreen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Travel tips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Your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3340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trips@yourdomain.in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Pack your bags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Happy travels!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vel-641">
  <a:themeElements>
    <a:clrScheme name="Morphiq travel-641">
      <a:dk1>
        <a:srgbClr val="0D0D0D"/>
      </a:dk1>
      <a:lt1>
        <a:srgbClr val="FFFFFF"/>
      </a:lt1>
      <a:dk2>
        <a:srgbClr val="5A5A5A"/>
      </a:dk2>
      <a:lt2>
        <a:srgbClr val="F0F0F0"/>
      </a:lt2>
      <a:accent1>
        <a:srgbClr val="0D0D0D"/>
      </a:accent1>
      <a:accent2>
        <a:srgbClr val="8A8A8A"/>
      </a:accent2>
      <a:accent3>
        <a:srgbClr val="D4D4D4"/>
      </a:accent3>
      <a:accent4>
        <a:srgbClr val="FF4D2E"/>
      </a:accent4>
      <a:accent5>
        <a:srgbClr val="D3D3D3"/>
      </a:accent5>
      <a:accent6>
        <a:srgbClr val="D8D8D8"/>
      </a:accent6>
      <a:hlink>
        <a:srgbClr val="0D0D0D"/>
      </a:hlink>
      <a:folHlink>
        <a:srgbClr val="8A8A8A"/>
      </a:folHlink>
    </a:clrScheme>
    <a:fontScheme name="Morphiq travel-641">
      <a:majorFont>
        <a:latin typeface="DM Serif Display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Kerala Backwaters Escape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