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-6</c:v>
                </c:pt>
                <c:pt idx="1">
                  <c:v>2</c:v>
                </c:pt>
                <c:pt idx="2">
                  <c:v>12</c:v>
                </c:pt>
                <c:pt idx="3">
                  <c:v>18</c:v>
                </c:pt>
                <c:pt idx="4">
                  <c:v>14</c:v>
                </c:pt>
                <c:pt idx="5">
                  <c:v>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LADAKH ROAD TRIP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LADAKH ROAD TRIP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LADAKH ROAD TRIP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LADAKH ROAD TRIP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442460" y="617220"/>
            <a:ext cx="2331720" cy="23317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316855" y="617220"/>
            <a:ext cx="582930" cy="233172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967097" y="617220"/>
            <a:ext cx="1282446" cy="233172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617339" y="617220"/>
            <a:ext cx="1981962" cy="233172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4652082" y="1083564"/>
            <a:ext cx="1912476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4442460" y="1783080"/>
            <a:ext cx="2331720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4652082" y="2482596"/>
            <a:ext cx="1912476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609600" y="2914650"/>
            <a:ext cx="279149" cy="2313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1133843" y="2941921"/>
            <a:ext cx="295716" cy="378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687814" y="2900344"/>
            <a:ext cx="310048" cy="2780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2267373" y="2818411"/>
            <a:ext cx="322145" cy="4893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2868381" y="2701485"/>
            <a:ext cx="332006" cy="6716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3486699" y="2554929"/>
            <a:ext cx="339631" cy="8249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4118187" y="2384105"/>
            <a:ext cx="345022" cy="949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4758706" y="2194374"/>
            <a:ext cx="348178" cy="10447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5404117" y="1991100"/>
            <a:ext cx="349098" cy="11112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6050280" y="1779644"/>
            <a:ext cx="347784" cy="11487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6693057" y="1565369"/>
            <a:ext cx="344234" cy="1157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7328308" y="1353637"/>
            <a:ext cx="338449" cy="11369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7951893" y="1149809"/>
            <a:ext cx="330429" cy="1087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8559675" y="959249"/>
            <a:ext cx="320173" cy="10093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147512" y="787318"/>
            <a:ext cx="307683" cy="9020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9711267" y="639379"/>
            <a:ext cx="292956" cy="7658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0246799" y="520794"/>
            <a:ext cx="275995" cy="6006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0749970" y="436925"/>
            <a:ext cx="256799" cy="4065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0" name="Isosceles Triangle 29"/>
          <p:cNvSpPr/>
          <p:nvPr/>
        </p:nvSpPr>
        <p:spPr>
          <a:xfrm rot="3600000">
            <a:off x="10728960" y="240030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7 days   ·   Jun – Sep   ·   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Ladakh Road Trip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Mountain passes, monasteries and blue lakes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1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Where the roads are high and the skies are endless.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days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550" b="1" i="0">
                <a:solidFill>
                  <a:schemeClr val="tx1"/>
                </a:solidFill>
                <a:latin typeface="+mj-lt"/>
              </a:rPr>
              <a:t>5,300 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highest pass on the route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lakes and valleys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2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high-altitude desert in the Himalaya.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Stark mountains, ancient monasteries and turquoise lakes make Ladakh one of the most striking journeys in India. Acclimatise slowly.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About Ladakh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Day 1–2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Rest and acclimatise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Nubra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Over a high pass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4–5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Pangong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Lakeside camp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6–7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Monasteries, fly back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Pangong Lake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Changing blues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Nubra Valley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Sand dunes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Thiksey Monastery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Sunrise prayers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Experiences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Monastery visits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Morning prayers and murals.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Camel ride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Double-humped camels in Nubra.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Stargazing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Clear, dark night skies.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12,000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Return, booked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14,000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Hotels and camps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Transport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10,000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Shared SUV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8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Warm layers and a down jacket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Sunscreen and sunglasses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Basic medicines for altitude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Power bank and cash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Rest on day one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Drink plenty of water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Carry permits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Rushing to high passes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Plastic bottles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Ignoring headaches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63968" y="1700784"/>
            <a:ext cx="3730752" cy="37307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0" y="1700784"/>
            <a:ext cx="932688" cy="3730752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203387" y="1700784"/>
            <a:ext cx="2051914" cy="3730752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43774" y="1700784"/>
            <a:ext cx="3171139" cy="3730752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699363" y="2446934"/>
            <a:ext cx="3059962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363968" y="3566160"/>
            <a:ext cx="3730752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7699363" y="4685386"/>
            <a:ext cx="3059962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6979920" y="5829300"/>
            <a:ext cx="125617" cy="4626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215830" y="5883843"/>
            <a:ext cx="133072" cy="756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7465116" y="5800687"/>
            <a:ext cx="139522" cy="5561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7725918" y="5636822"/>
            <a:ext cx="144965" cy="9786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996372" y="5402971"/>
            <a:ext cx="149402" cy="13432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274614" y="5109858"/>
            <a:ext cx="152835" cy="16499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558784" y="4768210"/>
            <a:ext cx="155260" cy="18987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8847018" y="4388749"/>
            <a:ext cx="156680" cy="20895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9137452" y="3982200"/>
            <a:ext cx="157095" cy="2222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428226" y="3559289"/>
            <a:ext cx="156503" cy="22975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717476" y="3130738"/>
            <a:ext cx="154905" cy="23146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10003338" y="2707273"/>
            <a:ext cx="152302" cy="22739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10283952" y="2299618"/>
            <a:ext cx="148693" cy="21752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10557454" y="1918498"/>
            <a:ext cx="144077" cy="2018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821980" y="1574637"/>
            <a:ext cx="138458" cy="18040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1075670" y="1278759"/>
            <a:ext cx="131830" cy="15316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1316660" y="1041589"/>
            <a:ext cx="124198" cy="12013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1543086" y="873851"/>
            <a:ext cx="115560" cy="8130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0" name="Isosceles Triangle 29"/>
          <p:cNvSpPr/>
          <p:nvPr/>
        </p:nvSpPr>
        <p:spPr>
          <a:xfrm rot="3600000">
            <a:off x="11533632" y="480060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2">
  <a:themeElements>
    <a:clrScheme name="Morphiq travel-642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travel-642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Ladakh Road Trip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