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RAJASTHAN HERITAGE CIRCUIT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RAJASTHAN HERITAGE CIRCUIT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RAJASTHAN HERITAGE CIRCUIT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RAJASTHAN HERITAGE CIRCUIT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10241280" y="510235"/>
            <a:ext cx="1105510" cy="110551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315200" y="1120541"/>
            <a:ext cx="4876800" cy="3131419"/>
          </a:xfrm>
          <a:custGeom>
            <a:avLst/>
            <a:gdLst/>
            <a:ahLst/>
            <a:cxnLst/>
            <a:rect l="l" t="t" r="r" b="b"/>
            <a:pathLst>
              <a:path w="4876800" h="3131419">
                <a:moveTo>
                  <a:pt x="0" y="3131419"/>
                </a:moveTo>
                <a:lnTo>
                  <a:pt x="0" y="1132998"/>
                </a:lnTo>
                <a:lnTo>
                  <a:pt x="1219200" y="0"/>
                </a:lnTo>
                <a:lnTo>
                  <a:pt x="2438400" y="1132998"/>
                </a:lnTo>
                <a:lnTo>
                  <a:pt x="3657600" y="751010"/>
                </a:lnTo>
                <a:lnTo>
                  <a:pt x="4876800" y="1132998"/>
                </a:lnTo>
                <a:lnTo>
                  <a:pt x="4876800" y="3131419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315200" y="1788038"/>
            <a:ext cx="4876800" cy="2463922"/>
          </a:xfrm>
          <a:custGeom>
            <a:avLst/>
            <a:gdLst/>
            <a:ahLst/>
            <a:cxnLst/>
            <a:rect l="l" t="t" r="r" b="b"/>
            <a:pathLst>
              <a:path w="4876800" h="2463922">
                <a:moveTo>
                  <a:pt x="0" y="2463922"/>
                </a:moveTo>
                <a:lnTo>
                  <a:pt x="0" y="1103295"/>
                </a:lnTo>
                <a:lnTo>
                  <a:pt x="1219200" y="0"/>
                </a:lnTo>
                <a:lnTo>
                  <a:pt x="2438400" y="1103295"/>
                </a:lnTo>
                <a:lnTo>
                  <a:pt x="3657600" y="815447"/>
                </a:lnTo>
                <a:lnTo>
                  <a:pt x="4876800" y="1103295"/>
                </a:lnTo>
                <a:lnTo>
                  <a:pt x="4876800" y="2463922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315200" y="2416246"/>
            <a:ext cx="4876800" cy="1835714"/>
          </a:xfrm>
          <a:custGeom>
            <a:avLst/>
            <a:gdLst/>
            <a:ahLst/>
            <a:cxnLst/>
            <a:rect l="l" t="t" r="r" b="b"/>
            <a:pathLst>
              <a:path w="4876800" h="1835714">
                <a:moveTo>
                  <a:pt x="0" y="1835714"/>
                </a:moveTo>
                <a:lnTo>
                  <a:pt x="0" y="1112881"/>
                </a:lnTo>
                <a:lnTo>
                  <a:pt x="1219200" y="0"/>
                </a:lnTo>
                <a:lnTo>
                  <a:pt x="2438400" y="1112881"/>
                </a:lnTo>
                <a:lnTo>
                  <a:pt x="3657600" y="525589"/>
                </a:lnTo>
                <a:lnTo>
                  <a:pt x="4876800" y="1112881"/>
                </a:lnTo>
                <a:lnTo>
                  <a:pt x="4876800" y="1835714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2000" y="7620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TRAVEL ITINERARY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62000" y="55435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DURATION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8 days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BEST TIME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Nov – Feb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74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PLANNED BY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74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428750"/>
            <a:ext cx="62674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850" b="1" i="0">
                <a:solidFill>
                  <a:schemeClr val="tx1"/>
                </a:solidFill>
                <a:latin typeface="+mj-lt"/>
              </a:rPr>
              <a:t>Rajasthan Heritage Circuit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Forts, palaces and desert nights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Itinerary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Experiences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Plan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Every fort has a story. Every street has colour.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go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days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night in the desert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Indicative; varies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Trip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Destination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The land of kings.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Grand forts, painted havelis, bustling bazaars and golden dunes make Rajasthan a classic Indian journey.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About Rajasthan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762000" y="3550158"/>
            <a:ext cx="106680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2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Day 1–2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Jaipur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Forts and bazaars</a:t>
            </a:r>
          </a:p>
        </p:txBody>
      </p:sp>
      <p:sp>
        <p:nvSpPr>
          <p:cNvPr id="9" name="Oval 8"/>
          <p:cNvSpPr/>
          <p:nvPr/>
        </p:nvSpPr>
        <p:spPr>
          <a:xfrm>
            <a:off x="3429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29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Day 3–4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Jodhpur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blue city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Day 5–6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Jaisalmer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Desert camp</a:t>
            </a:r>
          </a:p>
        </p:txBody>
      </p:sp>
      <p:sp>
        <p:nvSpPr>
          <p:cNvPr id="17" name="Oval 16"/>
          <p:cNvSpPr/>
          <p:nvPr/>
        </p:nvSpPr>
        <p:spPr>
          <a:xfrm>
            <a:off x="8763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763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Day 7–8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Udaipur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Lakes and palaces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Itinerary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Hill forts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Sweeping views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Blue city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Lanes of blue houses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Golden dunes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Sunset camel rides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Must-see places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Desert camp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Folk music under the stars.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Bazaar walk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Textiles and handicrafts.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Boat ride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 a palace lake.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Things to do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Item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Per person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Trains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6,000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Overnight sleepers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20,000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Heritage hotels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Guides &amp; entry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5,000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All sites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estimate in ₹; prices vary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Budget estimate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Packing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Layers for cold nights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Scarf for sun and sand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Comfortable walking shoes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Camera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Hire licensed guides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Bargain politely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Start sightseeing early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Midday desert walks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Overpacking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Skipping water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Travel tips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Your Name   ·   trips@yourdomain.in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Pack your bags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Happy travels!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vel-643">
  <a:themeElements>
    <a:clrScheme name="Morphiq travel-643">
      <a:dk1>
        <a:srgbClr val="10261C"/>
      </a:dk1>
      <a:lt1>
        <a:srgbClr val="F4FBF7"/>
      </a:lt1>
      <a:dk2>
        <a:srgbClr val="4B6358"/>
      </a:dk2>
      <a:lt2>
        <a:srgbClr val="DDF2E6"/>
      </a:lt2>
      <a:accent1>
        <a:srgbClr val="12A86B"/>
      </a:accent1>
      <a:accent2>
        <a:srgbClr val="0D4D3A"/>
      </a:accent2>
      <a:accent3>
        <a:srgbClr val="F7B32B"/>
      </a:accent3>
      <a:accent4>
        <a:srgbClr val="4A7BF7"/>
      </a:accent4>
      <a:accent5>
        <a:srgbClr val="CBECDE"/>
      </a:accent5>
      <a:accent6>
        <a:srgbClr val="D0D9D4"/>
      </a:accent6>
      <a:hlink>
        <a:srgbClr val="12A86B"/>
      </a:hlink>
      <a:folHlink>
        <a:srgbClr val="0D4D3A"/>
      </a:folHlink>
    </a:clrScheme>
    <a:fontScheme name="Morphiq travel-643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Rajasthan Heritage Circuit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