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Avg temperature °C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</c:v>
                </c:pt>
                <c:pt idx="1">
                  <c:v>24</c:v>
                </c:pt>
                <c:pt idx="2">
                  <c:v>33</c:v>
                </c:pt>
                <c:pt idx="3">
                  <c:v>30</c:v>
                </c:pt>
                <c:pt idx="4">
                  <c:v>27</c:v>
                </c:pt>
                <c:pt idx="5">
                  <c:v>20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WEEKEND IN RISHIKESH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WEEKEND IN RISHIKESH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WEEKEND IN RISHIKESH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WEEKEND IN RISHIKESH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741920" y="2087880"/>
            <a:ext cx="2849880" cy="28498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10625" y="2087880"/>
            <a:ext cx="712470" cy="284988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383143" y="2087880"/>
            <a:ext cx="1567434" cy="284988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955661" y="2087880"/>
            <a:ext cx="2422398" cy="284988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998125" y="2657856"/>
            <a:ext cx="2337470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741920" y="3512820"/>
            <a:ext cx="2849880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7998125" y="4367784"/>
            <a:ext cx="2337470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7448550" y="4895850"/>
            <a:ext cx="95958" cy="2827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628759" y="4929182"/>
            <a:ext cx="101652" cy="462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7819186" y="4878364"/>
            <a:ext cx="106579" cy="3398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8018410" y="4778224"/>
            <a:ext cx="110737" cy="5980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225006" y="4635315"/>
            <a:ext cx="114127" cy="8208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8437553" y="4456191"/>
            <a:ext cx="116748" cy="10082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8654627" y="4247406"/>
            <a:ext cx="118601" cy="11603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 flipV="1">
            <a:off x="8874805" y="4015513"/>
            <a:ext cx="119686" cy="12769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9096665" y="3767067"/>
            <a:ext cx="120003" cy="13582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318784" y="3508621"/>
            <a:ext cx="119550" cy="14040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539738" y="3246729"/>
            <a:ext cx="118331" cy="14145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758106" y="2987945"/>
            <a:ext cx="116342" cy="13896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9972463" y="2738822"/>
            <a:ext cx="113585" cy="13293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10181388" y="2505915"/>
            <a:ext cx="110060" cy="12336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10383457" y="2295778"/>
            <a:ext cx="105766" cy="11025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0577248" y="2114964"/>
            <a:ext cx="100704" cy="9360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 flipV="1">
            <a:off x="10761337" y="1970026"/>
            <a:ext cx="94874" cy="7341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9" name="Connector 28"/>
          <p:cNvCxnSpPr/>
          <p:nvPr/>
        </p:nvCxnSpPr>
        <p:spPr>
          <a:xfrm flipV="1">
            <a:off x="10934302" y="1867520"/>
            <a:ext cx="88275" cy="4968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30" name="Isosceles Triangle 29"/>
          <p:cNvSpPr/>
          <p:nvPr/>
        </p:nvSpPr>
        <p:spPr>
          <a:xfrm rot="3600000">
            <a:off x="10927080" y="1626870"/>
            <a:ext cx="247650" cy="3238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WEEKEND GETAWAY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3 days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BEST TIME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Sep – Nov, Feb – Apr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PLANNED BY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0" i="0">
                <a:solidFill>
                  <a:schemeClr val="tx1"/>
                </a:solidFill>
                <a:latin typeface="+mj-lt"/>
              </a:rPr>
              <a:t>Weekend in Rishikesh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Rafting, yoga and Ganga aarti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Adventure by day, calm by the river at dusk.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go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OVERVIEW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days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16 km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rafting stretch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evening aarti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Indicative; varies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Trip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DESTINATION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The yoga capital in the Himalayan foothills.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Rishikesh sits on the Ganga with suspension bridges, ashrams, cafés and some of India's best beginner rafting.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About Rishikesh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DAY BY DAY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Day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Arrive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Cafés and bridges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Day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Rafting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Morning on the river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Day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Aarti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Evening at the ghat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Day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Yoga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Sunrise class, depart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HIGHLIGHTS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Suspension bridges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Iconic river views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Ghats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Evening aarti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Waterfalls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forest treks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Must-see places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Experiences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EXPERIENCES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River rafting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Grade II–III rapids.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Yoga class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Drop-in sessions.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Café hopping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River-view cafés.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COSTS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Per person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Bus / train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1,500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From Delhi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Guesthouse, 2 nights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Rafting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1,200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16 km stretch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estimate in ₹; prices vary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estimate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WEATHER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monthly averages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Best time to visit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PREPARE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Quick-dry clothes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Sandals with straps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Light jacket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Reusable water bottle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SMART TRAVEL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Book rafting with licensed operators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Respect ghat customs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Carry cash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Swimming in strong currents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Littering by the river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Rafting in peak monsoon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Travel tips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44">
  <a:themeElements>
    <a:clrScheme name="Morphiq travel-644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travel-644">
      <a:majorFont>
        <a:latin typeface="Abril Fatfac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Weekend in Rishikesh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