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ANDAMAN ISLANDS ESCAPE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ANDAMAN ISLANDS ESCAPE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ANDAMAN ISLANDS ESCAPE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ANDAMAN ISLANDS ESCAPE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315200" y="411480"/>
            <a:ext cx="891540" cy="8915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878179"/>
            <a:ext cx="12192000" cy="2550821"/>
          </a:xfrm>
          <a:custGeom>
            <a:avLst/>
            <a:gdLst/>
            <a:ahLst/>
            <a:cxnLst/>
            <a:rect l="l" t="t" r="r" b="b"/>
            <a:pathLst>
              <a:path w="12192000" h="2550821">
                <a:moveTo>
                  <a:pt x="0" y="2550821"/>
                </a:moveTo>
                <a:lnTo>
                  <a:pt x="0" y="939191"/>
                </a:lnTo>
                <a:lnTo>
                  <a:pt x="3048000" y="0"/>
                </a:lnTo>
                <a:lnTo>
                  <a:pt x="6096000" y="939191"/>
                </a:lnTo>
                <a:lnTo>
                  <a:pt x="9144000" y="344306"/>
                </a:lnTo>
                <a:lnTo>
                  <a:pt x="12192000" y="939191"/>
                </a:lnTo>
                <a:lnTo>
                  <a:pt x="12192000" y="2550821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0" y="1486971"/>
            <a:ext cx="12192000" cy="1942029"/>
          </a:xfrm>
          <a:custGeom>
            <a:avLst/>
            <a:gdLst/>
            <a:ahLst/>
            <a:cxnLst/>
            <a:rect l="l" t="t" r="r" b="b"/>
            <a:pathLst>
              <a:path w="12192000" h="1942029">
                <a:moveTo>
                  <a:pt x="0" y="1942029"/>
                </a:moveTo>
                <a:lnTo>
                  <a:pt x="0" y="844749"/>
                </a:lnTo>
                <a:lnTo>
                  <a:pt x="3048000" y="125042"/>
                </a:lnTo>
                <a:lnTo>
                  <a:pt x="6096000" y="844749"/>
                </a:lnTo>
                <a:lnTo>
                  <a:pt x="9144000" y="0"/>
                </a:lnTo>
                <a:lnTo>
                  <a:pt x="12192000" y="844749"/>
                </a:lnTo>
                <a:lnTo>
                  <a:pt x="12192000" y="1942029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0" y="2195231"/>
            <a:ext cx="12192000" cy="1233769"/>
          </a:xfrm>
          <a:custGeom>
            <a:avLst/>
            <a:gdLst/>
            <a:ahLst/>
            <a:cxnLst/>
            <a:rect l="l" t="t" r="r" b="b"/>
            <a:pathLst>
              <a:path w="12192000" h="1233769">
                <a:moveTo>
                  <a:pt x="0" y="1233769"/>
                </a:moveTo>
                <a:lnTo>
                  <a:pt x="0" y="650839"/>
                </a:lnTo>
                <a:lnTo>
                  <a:pt x="3048000" y="0"/>
                </a:lnTo>
                <a:lnTo>
                  <a:pt x="6096000" y="650839"/>
                </a:lnTo>
                <a:lnTo>
                  <a:pt x="9144000" y="342257"/>
                </a:lnTo>
                <a:lnTo>
                  <a:pt x="12192000" y="650839"/>
                </a:lnTo>
                <a:lnTo>
                  <a:pt x="12192000" y="1233769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6 days   ·   Nov – Apr   ·   Your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4700" b="1" i="0">
                <a:solidFill>
                  <a:schemeClr val="tx1"/>
                </a:solidFill>
                <a:latin typeface="+mj-lt"/>
              </a:rPr>
              <a:t>Andaman Islands Escape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Beaches, coral reefs and island life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Itinerary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Experiences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Plan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Turquoise water, white sand and coral gardens.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go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Destination 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Islands in the Bay of Bengal.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Andamans offer some of India's clearest water, quiet beaches and rich coral reefs, with history in Port Blair.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About the Andamans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Port Blair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History and light show</a:t>
            </a:r>
          </a:p>
        </p:txBody>
      </p:sp>
      <p:sp>
        <p:nvSpPr>
          <p:cNvPr id="7" name="Chevron 6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2–3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Havelock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Beaches and snorkelling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Neil Island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Cycling and sunsets</a:t>
            </a:r>
          </a:p>
        </p:txBody>
      </p:sp>
      <p:sp>
        <p:nvSpPr>
          <p:cNvPr id="15" name="Chevron 14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5–6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Port Blair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Museums, fly back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Itinerary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50" b="1" i="0">
                <a:solidFill>
                  <a:schemeClr val="tx1"/>
                </a:solidFill>
                <a:latin typeface="+mj-lt"/>
              </a:rPr>
              <a:t>Radhanagar-style beach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Wide white sands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Coral reefs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Snorkel and dive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Cellular Jail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History of the freedom struggle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Must-see places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762000" y="20154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Snorkelling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Shallow coral gardens.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Oval 8"/>
          <p:cNvSpPr/>
          <p:nvPr/>
        </p:nvSpPr>
        <p:spPr>
          <a:xfrm>
            <a:off x="4406900" y="20154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069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Scuba try-dive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 experience needed.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8051800" y="20154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518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Kayaking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Mangrove creeks.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Things to 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Per person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Flights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18,000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Return, booked early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Ferries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4,000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Inter-island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21,000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Beach resorts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estimate in ₹; prices vary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Budget estimate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Packing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Swimwear and rash guard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Reef-safe sunscreen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Waterproof phone pouch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Light cottons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Your Name   ·   trips@yourdomain.in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Pack your bags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Happy travels!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vel-645">
  <a:themeElements>
    <a:clrScheme name="Morphiq travel-645">
      <a:dk1>
        <a:srgbClr val="231F20"/>
      </a:dk1>
      <a:lt1>
        <a:srgbClr val="FFFDF7"/>
      </a:lt1>
      <a:dk2>
        <a:srgbClr val="5F595B"/>
      </a:dk2>
      <a:lt2>
        <a:srgbClr val="FFF1D6"/>
      </a:lt2>
      <a:accent1>
        <a:srgbClr val="FF6392"/>
      </a:accent1>
      <a:accent2>
        <a:srgbClr val="5AA9E6"/>
      </a:accent2>
      <a:accent3>
        <a:srgbClr val="7FC8A9"/>
      </a:accent3>
      <a:accent4>
        <a:srgbClr val="FFC857"/>
      </a:accent4>
      <a:accent5>
        <a:srgbClr val="FFE1E5"/>
      </a:accent5>
      <a:accent6>
        <a:srgbClr val="DCD9D5"/>
      </a:accent6>
      <a:hlink>
        <a:srgbClr val="FF6392"/>
      </a:hlink>
      <a:folHlink>
        <a:srgbClr val="5AA9E6"/>
      </a:folHlink>
    </a:clrScheme>
    <a:fontScheme name="Morphiq travel-645">
      <a:majorFont>
        <a:latin typeface="Unbounde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Andaman Islands Escape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