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-6</c:v>
                </c:pt>
                <c:pt idx="1">
                  <c:v>2</c:v>
                </c:pt>
                <c:pt idx="2">
                  <c:v>12</c:v>
                </c:pt>
                <c:pt idx="3">
                  <c:v>18</c:v>
                </c:pt>
                <c:pt idx="4">
                  <c:v>14</c:v>
                </c:pt>
                <c:pt idx="5">
                  <c:v>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96250" y="3200019"/>
            <a:ext cx="2266950" cy="2266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946356" y="3200019"/>
            <a:ext cx="566738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606314" y="3200019"/>
            <a:ext cx="1246823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66271" y="3200019"/>
            <a:ext cx="1926908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300049" y="3653409"/>
            <a:ext cx="1859352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096250" y="4333494"/>
            <a:ext cx="226695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300049" y="5013579"/>
            <a:ext cx="1859352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7862888" y="5741670"/>
            <a:ext cx="76329" cy="2878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006235" y="5775608"/>
            <a:ext cx="80860" cy="471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157712" y="5723867"/>
            <a:ext cx="84778" cy="3460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316185" y="5621906"/>
            <a:ext cx="88086" cy="6089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480523" y="5476398"/>
            <a:ext cx="90783" cy="8357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649594" y="5294017"/>
            <a:ext cx="92868" cy="10266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822267" y="5081436"/>
            <a:ext cx="94342" cy="11814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8997409" y="4845327"/>
            <a:ext cx="95205" cy="13001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173888" y="4592364"/>
            <a:ext cx="95457" cy="1382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350573" y="4329218"/>
            <a:ext cx="95098" cy="14296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526333" y="4062565"/>
            <a:ext cx="94126" cy="14402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700034" y="3799075"/>
            <a:ext cx="92545" cy="14148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9870546" y="3545424"/>
            <a:ext cx="90351" cy="13534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036736" y="3308282"/>
            <a:ext cx="87547" cy="12560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0197473" y="3094324"/>
            <a:ext cx="84132" cy="11225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0351624" y="2910222"/>
            <a:ext cx="80106" cy="9530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0498059" y="2762650"/>
            <a:ext cx="75468" cy="7474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30" name="Connector 29"/>
          <p:cNvCxnSpPr/>
          <p:nvPr/>
        </p:nvCxnSpPr>
        <p:spPr>
          <a:xfrm flipV="1">
            <a:off x="10635645" y="2658279"/>
            <a:ext cx="70218" cy="5059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1" name="Isosceles Triangle 30"/>
          <p:cNvSpPr/>
          <p:nvPr/>
        </p:nvSpPr>
        <p:spPr>
          <a:xfrm rot="3600000">
            <a:off x="10629900" y="2413254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TRAVEL GUIDE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7 days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Jun – Sep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 spc="50">
                <a:solidFill>
                  <a:schemeClr val="tx1"/>
                </a:solidFill>
                <a:latin typeface="+mj-lt"/>
              </a:rPr>
              <a:t>LADAKH ROAD TRIP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Mountain passes, monasteries and blue lakes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959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Where the roads are high and the skies are endless.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100" b="1" i="0">
                <a:solidFill>
                  <a:schemeClr val="tx1"/>
                </a:solidFill>
                <a:latin typeface="+mj-lt"/>
              </a:rPr>
              <a:t>5,300 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highest pass on the route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lakes and valleys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high-altitude desert in the Himalaya.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Stark mountains, ancient monasteries and turquoise lakes make Ladakh one of the most striking journeys in India. Acclimatise slowly.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ABOUT LADAKH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Monastery visits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Morning prayers and murals.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Camel ride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Double-humped camels in Nubra.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Stargazing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Clear, dark night skies.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Warm layers and a down jacket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Sunscreen and sunglasses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Basic medicines for altitude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Power bank and cash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Rest on day one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Drink plenty of water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Carry permits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Rushing to high passes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Plastic bottles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Ignoring headaches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00" b="0" i="0" spc="50">
                <a:solidFill>
                  <a:schemeClr val="tx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6">
  <a:themeElements>
    <a:clrScheme name="Morphiq travel-646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travel-646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Ladakh Road Trip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