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Avg temperature °C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15</c:v>
                </c:pt>
                <c:pt idx="1">
                  <c:v>24</c:v>
                </c:pt>
                <c:pt idx="2">
                  <c:v>33</c:v>
                </c:pt>
                <c:pt idx="3">
                  <c:v>30</c:v>
                </c:pt>
                <c:pt idx="4">
                  <c:v>27</c:v>
                </c:pt>
                <c:pt idx="5">
                  <c:v>20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WEEKEND IN RISHIKESH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WEEKEND IN RISHIKESH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WEEKEND IN RISHIKESH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WEEKEND IN RISHIKESH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851136" y="822960"/>
            <a:ext cx="1521562" cy="152156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339840" y="1970659"/>
            <a:ext cx="5852160" cy="4887341"/>
          </a:xfrm>
          <a:custGeom>
            <a:avLst/>
            <a:gdLst/>
            <a:ahLst/>
            <a:cxnLst/>
            <a:rect l="l" t="t" r="r" b="b"/>
            <a:pathLst>
              <a:path w="5852160" h="4887341">
                <a:moveTo>
                  <a:pt x="0" y="4887341"/>
                </a:moveTo>
                <a:lnTo>
                  <a:pt x="0" y="1664081"/>
                </a:lnTo>
                <a:lnTo>
                  <a:pt x="1463040" y="265566"/>
                </a:lnTo>
                <a:lnTo>
                  <a:pt x="2926080" y="1664081"/>
                </a:lnTo>
                <a:lnTo>
                  <a:pt x="4389120" y="0"/>
                </a:lnTo>
                <a:lnTo>
                  <a:pt x="5852160" y="1664081"/>
                </a:lnTo>
                <a:lnTo>
                  <a:pt x="5852160" y="4887341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339840" y="2980462"/>
            <a:ext cx="5852160" cy="3877538"/>
          </a:xfrm>
          <a:custGeom>
            <a:avLst/>
            <a:gdLst/>
            <a:ahLst/>
            <a:cxnLst/>
            <a:rect l="l" t="t" r="r" b="b"/>
            <a:pathLst>
              <a:path w="5852160" h="3877538">
                <a:moveTo>
                  <a:pt x="0" y="3877538"/>
                </a:moveTo>
                <a:lnTo>
                  <a:pt x="0" y="1682978"/>
                </a:lnTo>
                <a:lnTo>
                  <a:pt x="1463040" y="536969"/>
                </a:lnTo>
                <a:lnTo>
                  <a:pt x="2926080" y="1682978"/>
                </a:lnTo>
                <a:lnTo>
                  <a:pt x="4389120" y="0"/>
                </a:lnTo>
                <a:lnTo>
                  <a:pt x="5852160" y="1682978"/>
                </a:lnTo>
                <a:lnTo>
                  <a:pt x="5852160" y="3877538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339840" y="4145633"/>
            <a:ext cx="5852160" cy="2712367"/>
          </a:xfrm>
          <a:custGeom>
            <a:avLst/>
            <a:gdLst/>
            <a:ahLst/>
            <a:cxnLst/>
            <a:rect l="l" t="t" r="r" b="b"/>
            <a:pathLst>
              <a:path w="5852160" h="2712367">
                <a:moveTo>
                  <a:pt x="0" y="2712367"/>
                </a:moveTo>
                <a:lnTo>
                  <a:pt x="0" y="1546507"/>
                </a:lnTo>
                <a:lnTo>
                  <a:pt x="1463040" y="776765"/>
                </a:lnTo>
                <a:lnTo>
                  <a:pt x="2926080" y="1546507"/>
                </a:lnTo>
                <a:lnTo>
                  <a:pt x="4389120" y="0"/>
                </a:lnTo>
                <a:lnTo>
                  <a:pt x="5852160" y="1546507"/>
                </a:lnTo>
                <a:lnTo>
                  <a:pt x="5852160" y="2712367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33400" y="5715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781050"/>
            <a:ext cx="50749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WEEKEND GETAWAY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DURATION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3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241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BEST TIME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241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Sep – Nov, Feb – Apr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PLANNED BY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52768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Weekend in Rishikesh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48310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Rafting, yoga and Ganga aarti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6573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Itinerary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39814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Experiences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Plan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Adventure by day, calm by the river at dusk.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go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days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16 km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rafting stretch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evening aarti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Indicative; varies by season.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Trip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DESTINATION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Destination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The yoga capital in the Himalayan foothills.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Rishikesh sits on the Ganga with suspension bridges, ashrams, cafés and some of India's best beginner rafting.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About Rishikesh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DAY BY DAY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3"/>
                </a:solidFill>
                <a:latin typeface="+mj-lt"/>
              </a:rPr>
              <a:t>Day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Arrive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Cafés and bridges</a:t>
            </a:r>
          </a:p>
        </p:txBody>
      </p:sp>
      <p:sp>
        <p:nvSpPr>
          <p:cNvPr id="9" name="Oval 8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3"/>
                </a:solidFill>
                <a:latin typeface="+mj-lt"/>
              </a:rPr>
              <a:t>Day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Rafting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Morning on the river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3"/>
                </a:solidFill>
                <a:latin typeface="+mj-lt"/>
              </a:rPr>
              <a:t>Day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Aarti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Evening at the ghat</a:t>
            </a:r>
          </a:p>
        </p:txBody>
      </p:sp>
      <p:sp>
        <p:nvSpPr>
          <p:cNvPr id="17" name="Oval 16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3"/>
                </a:solidFill>
                <a:latin typeface="+mj-lt"/>
              </a:rPr>
              <a:t>Day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Yoga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Sunrise class, depart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Itinerary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HIGHLIGHTS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Suspension bridges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Iconic river views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Ghats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Evening aarti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Waterfalls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forest treks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Must-see places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EXPERIENCES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River rafting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Grade II–III rapids.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Yoga class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Drop-in sessions.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Café hopping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River-view cafés.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Things to do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COSTS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Item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Per person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Bus / train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1,500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From Delhi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4,000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Guesthouse, 2 nights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Rafting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1,200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16 km stretch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estimate in ₹; prices vary by season.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Budget estimate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WEATHER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Approximate monthly averages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Best time to visit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PREPARE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Packing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Quick-dry clothes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Sandals with straps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Light jacket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Reusable water bottle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Your Name   ·   trips@yourdomain.in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Pack your bags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Happy travels!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vel-647">
  <a:themeElements>
    <a:clrScheme name="Morphiq travel-647">
      <a:dk1>
        <a:srgbClr val="0F2B33"/>
      </a:dk1>
      <a:lt1>
        <a:srgbClr val="F2FBFC"/>
      </a:lt1>
      <a:dk2>
        <a:srgbClr val="4B666D"/>
      </a:dk2>
      <a:lt2>
        <a:srgbClr val="D9F2F5"/>
      </a:lt2>
      <a:accent1>
        <a:srgbClr val="00A6B8"/>
      </a:accent1>
      <a:accent2>
        <a:srgbClr val="FF6F59"/>
      </a:accent2>
      <a:accent3>
        <a:srgbClr val="254E70"/>
      </a:accent3>
      <a:accent4>
        <a:srgbClr val="F9C80E"/>
      </a:accent4>
      <a:accent5>
        <a:srgbClr val="C6ECF0"/>
      </a:accent5>
      <a:accent6>
        <a:srgbClr val="CEDADC"/>
      </a:accent6>
      <a:hlink>
        <a:srgbClr val="00A6B8"/>
      </a:hlink>
      <a:folHlink>
        <a:srgbClr val="FF6F59"/>
      </a:folHlink>
    </a:clrScheme>
    <a:fontScheme name="Morphiq travel-647">
      <a:majorFont>
        <a:latin typeface="Archivo Black"/>
        <a:ea typeface=""/>
        <a:cs typeface=""/>
      </a:majorFont>
      <a:minorFont>
        <a:latin typeface="Ar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Weekend in Rishikesh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