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</c:v>
                </c:pt>
                <c:pt idx="1">
                  <c:v>28</c:v>
                </c:pt>
                <c:pt idx="2">
                  <c:v>30</c:v>
                </c:pt>
                <c:pt idx="3">
                  <c:v>28</c:v>
                </c:pt>
                <c:pt idx="4">
                  <c:v>28</c:v>
                </c:pt>
                <c:pt idx="5">
                  <c:v>27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20050" y="3236595"/>
            <a:ext cx="2266950" cy="2266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70156" y="3236595"/>
            <a:ext cx="566738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30114" y="3236595"/>
            <a:ext cx="1246823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90071" y="3236595"/>
            <a:ext cx="1926908" cy="226695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223849" y="3689985"/>
            <a:ext cx="1859352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020050" y="4370070"/>
            <a:ext cx="226695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223849" y="5050155"/>
            <a:ext cx="1859352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7786688" y="5753100"/>
            <a:ext cx="76329" cy="2827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930035" y="5786432"/>
            <a:ext cx="80860" cy="462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081512" y="5735614"/>
            <a:ext cx="84778" cy="3398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239985" y="5635474"/>
            <a:ext cx="88086" cy="5980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404323" y="5492565"/>
            <a:ext cx="90783" cy="820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573394" y="5313441"/>
            <a:ext cx="92868" cy="1008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746067" y="5104656"/>
            <a:ext cx="94342" cy="1160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8921209" y="4872763"/>
            <a:ext cx="95205" cy="12769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097688" y="4624317"/>
            <a:ext cx="95457" cy="13582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274373" y="4365871"/>
            <a:ext cx="95098" cy="1404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450133" y="4103979"/>
            <a:ext cx="94126" cy="1414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623834" y="3845195"/>
            <a:ext cx="92545" cy="1389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9794346" y="3596072"/>
            <a:ext cx="90351" cy="13293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960536" y="3363165"/>
            <a:ext cx="87547" cy="12336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0121273" y="3153028"/>
            <a:ext cx="84132" cy="11025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0275424" y="2972214"/>
            <a:ext cx="80106" cy="9360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0421859" y="2827276"/>
            <a:ext cx="75468" cy="7341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30" name="Connector 29"/>
          <p:cNvCxnSpPr/>
          <p:nvPr/>
        </p:nvCxnSpPr>
        <p:spPr>
          <a:xfrm flipV="1">
            <a:off x="10559445" y="2724770"/>
            <a:ext cx="70218" cy="496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1" name="Isosceles Triangle 30"/>
          <p:cNvSpPr/>
          <p:nvPr/>
        </p:nvSpPr>
        <p:spPr>
          <a:xfrm rot="3600000">
            <a:off x="10553700" y="248412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ISLAND HOLIDAY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 days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Nov – Apr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Andaman Islands Escape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Beaches, coral reefs and island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Turquoise water, white sand and coral gardens.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islands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snorkelling trips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Islands in the Bay of Bengal.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Andamans offer some of India's clearest water, quiet beaches and rich coral reefs, with history in Port Blair.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About the Andamans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Port Blair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History and light show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2–3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Havelock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Beaches and snorkelling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Day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Neil Island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Cycling and sunsets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5–6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Port Blair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Museums, fly back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Radhanagar-style beach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Wide white sands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Coral reefs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Snorkel and dive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Cellular Jail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History of the freedom struggle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Experiences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Snorkelling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Shallow coral gardens.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Scuba try-dive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experience needed.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Kayaking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Mangrove creeks.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Return, booked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Inter-island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21,000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Beach resorts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Swimwear and rash guard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Reef-safe sunscreen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Waterproof phone pouch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 cottons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Book ferries in advance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Carry ID for permits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Respect marine life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Touching coral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Leaving plastic on beaches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Swimming at unmarked spots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Your Name   ·   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50">
  <a:themeElements>
    <a:clrScheme name="Morphiq travel-650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travel-650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Andaman Islands Escape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