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Avg temperature °C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16</c:v>
                </c:pt>
                <c:pt idx="1">
                  <c:v>24</c:v>
                </c:pt>
                <c:pt idx="2">
                  <c:v>34</c:v>
                </c:pt>
                <c:pt idx="3">
                  <c:v>31</c:v>
                </c:pt>
                <c:pt idx="4">
                  <c:v>29</c:v>
                </c:pt>
                <c:pt idx="5">
                  <c:v>21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RAJASTHAN HERITAGE CIRCUIT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RAJASTHAN HERITAGE CIRCUIT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RAJASTHAN HERITAGE CIRCUIT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RAJASTHAN HERITAGE CIRCUIT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0" y="1836420"/>
            <a:ext cx="1089660" cy="10896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239000" y="2676475"/>
            <a:ext cx="4191000" cy="2848025"/>
          </a:xfrm>
          <a:custGeom>
            <a:avLst/>
            <a:gdLst/>
            <a:ahLst/>
            <a:cxnLst/>
            <a:rect l="l" t="t" r="r" b="b"/>
            <a:pathLst>
              <a:path w="4191000" h="2848025">
                <a:moveTo>
                  <a:pt x="0" y="2848025"/>
                </a:moveTo>
                <a:lnTo>
                  <a:pt x="0" y="878255"/>
                </a:lnTo>
                <a:lnTo>
                  <a:pt x="1047750" y="541500"/>
                </a:lnTo>
                <a:lnTo>
                  <a:pt x="2095500" y="878255"/>
                </a:lnTo>
                <a:lnTo>
                  <a:pt x="3143250" y="0"/>
                </a:lnTo>
                <a:lnTo>
                  <a:pt x="4191000" y="878255"/>
                </a:lnTo>
                <a:lnTo>
                  <a:pt x="4191000" y="2848025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239000" y="3173262"/>
            <a:ext cx="4191000" cy="2351238"/>
          </a:xfrm>
          <a:custGeom>
            <a:avLst/>
            <a:gdLst/>
            <a:ahLst/>
            <a:cxnLst/>
            <a:rect l="l" t="t" r="r" b="b"/>
            <a:pathLst>
              <a:path w="4191000" h="2351238">
                <a:moveTo>
                  <a:pt x="0" y="2351238"/>
                </a:moveTo>
                <a:lnTo>
                  <a:pt x="0" y="1010118"/>
                </a:lnTo>
                <a:lnTo>
                  <a:pt x="1047750" y="0"/>
                </a:lnTo>
                <a:lnTo>
                  <a:pt x="2095500" y="1010118"/>
                </a:lnTo>
                <a:lnTo>
                  <a:pt x="3143250" y="327390"/>
                </a:lnTo>
                <a:lnTo>
                  <a:pt x="4191000" y="1010118"/>
                </a:lnTo>
                <a:lnTo>
                  <a:pt x="4191000" y="2351238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239000" y="3623024"/>
            <a:ext cx="4191000" cy="1901476"/>
          </a:xfrm>
          <a:custGeom>
            <a:avLst/>
            <a:gdLst/>
            <a:ahLst/>
            <a:cxnLst/>
            <a:rect l="l" t="t" r="r" b="b"/>
            <a:pathLst>
              <a:path w="4191000" h="1901476">
                <a:moveTo>
                  <a:pt x="0" y="1901476"/>
                </a:moveTo>
                <a:lnTo>
                  <a:pt x="0" y="1189006"/>
                </a:lnTo>
                <a:lnTo>
                  <a:pt x="1047750" y="0"/>
                </a:lnTo>
                <a:lnTo>
                  <a:pt x="2095500" y="1189006"/>
                </a:lnTo>
                <a:lnTo>
                  <a:pt x="3143250" y="305822"/>
                </a:lnTo>
                <a:lnTo>
                  <a:pt x="4191000" y="1189006"/>
                </a:lnTo>
                <a:lnTo>
                  <a:pt x="4191000" y="1901476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TRAVEL ITINERARY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DURATION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8 days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67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BEST TIME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67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Nov – Feb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PLANNED BY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350" b="1" i="0">
                <a:solidFill>
                  <a:schemeClr val="tx1"/>
                </a:solidFill>
                <a:latin typeface="+mj-lt"/>
              </a:rPr>
              <a:t>Rajasthan Heritage Circuit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Forts, palaces and desert nights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Itinerary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Experiences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Plan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Every fort has a story. Every street has colour.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go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days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night in the desert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Indicative; varies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Trip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Destination 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The land of kings.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Grand forts, painted havelis, bustling bazaars and golden dunes make Rajasthan a classic Indian journey.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About Rajasthan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1–2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Jaipur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Forts and bazaars</a:t>
            </a:r>
          </a:p>
        </p:txBody>
      </p:sp>
      <p:sp>
        <p:nvSpPr>
          <p:cNvPr id="7" name="Chevron 6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3–4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Jodhpur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blue city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5–6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Jaisalmer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Desert camp</a:t>
            </a:r>
          </a:p>
        </p:txBody>
      </p:sp>
      <p:sp>
        <p:nvSpPr>
          <p:cNvPr id="15" name="Chevron 14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7–8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Udaipur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Lakes and palaces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Itinerary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Hill forts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Sweeping views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Blue city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Lanes of blue houses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Golden dunes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Sunset camel rides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Must-see places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0287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Desert camp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Folk music under the stars.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6736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Bazaar walk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Textiles and handicrafts.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18500" y="220599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Boat ride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 a palace lake.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Things to do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Per person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Trains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6,000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Overnight sleepers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20,000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Heritage hotels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Guides &amp; entry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5,000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All sites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estimate in ₹; prices vary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Budget estimate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monthly averages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Best time to visit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Packing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Layers for cold nights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Scarf for sun and sand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Comfortable walking shoes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Camera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Hire licensed guides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Bargain politely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Start sightseeing early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Midday desert walks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Overpacking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Skipping water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Travel tips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Your Name   ·   trips@yourdomain.in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Pack your bags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Happy travels!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vel-652">
  <a:themeElements>
    <a:clrScheme name="Morphiq travel-652">
      <a:dk1>
        <a:srgbClr val="2A2222"/>
      </a:dk1>
      <a:lt1>
        <a:srgbClr val="FBF6F2"/>
      </a:lt1>
      <a:dk2>
        <a:srgbClr val="6E615E"/>
      </a:dk2>
      <a:lt2>
        <a:srgbClr val="F2E6DE"/>
      </a:lt2>
      <a:accent1>
        <a:srgbClr val="B76E79"/>
      </a:accent1>
      <a:accent2>
        <a:srgbClr val="C9A96E"/>
      </a:accent2>
      <a:accent3>
        <a:srgbClr val="3E3A4F"/>
      </a:accent3>
      <a:accent4>
        <a:srgbClr val="8A9A8B"/>
      </a:accent4>
      <a:accent5>
        <a:srgbClr val="EFDEDC"/>
      </a:accent5>
      <a:accent6>
        <a:srgbClr val="DAD4D1"/>
      </a:accent6>
      <a:hlink>
        <a:srgbClr val="B76E79"/>
      </a:hlink>
      <a:folHlink>
        <a:srgbClr val="C9A96E"/>
      </a:folHlink>
    </a:clrScheme>
    <a:fontScheme name="Morphiq travel-652">
      <a:majorFont>
        <a:latin typeface="Unbounde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Rajasthan Heritage Circuit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