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Sensitivity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Specialist</c:v>
                </c:pt>
                <c:pt idx="1">
                  <c:v>Model</c:v>
                </c:pt>
                <c:pt idx="2">
                  <c:v>Model + clinician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89</c:v>
                </c:pt>
                <c:pt idx="1">
                  <c:v>91</c:v>
                </c:pt>
                <c:pt idx="2">
                  <c:v>95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DEEP LEARNING FOR EARLY DETECTION OF DIABETIC RE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DEEP LEARNING FOR EARLY DETECTION OF DIABETIC RE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DEEP LEARNING FOR EARLY DETECTION OF DIABETIC RE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DEEP LEARNING FOR EARLY DETECTION OF DIABETIC RE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000695" y="2038350"/>
            <a:ext cx="3749650" cy="647700"/>
          </a:xfrm>
          <a:custGeom>
            <a:avLst/>
            <a:gdLst/>
            <a:ahLst/>
            <a:cxnLst/>
            <a:rect l="l" t="t" r="r" b="b"/>
            <a:pathLst>
              <a:path w="3749650" h="647700">
                <a:moveTo>
                  <a:pt x="0" y="647700"/>
                </a:moveTo>
                <a:lnTo>
                  <a:pt x="1874825" y="0"/>
                </a:lnTo>
                <a:lnTo>
                  <a:pt x="3749650" y="647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81645" y="2686050"/>
            <a:ext cx="3787750" cy="1619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907875" y="2847975"/>
            <a:ext cx="414241" cy="165163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90723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94283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97843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788137" y="2847975"/>
            <a:ext cx="414241" cy="165163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70985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974546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78106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68399" y="2847975"/>
            <a:ext cx="414241" cy="165163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1248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854808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958368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548662" y="2847975"/>
            <a:ext cx="414241" cy="165163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631510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735070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838631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428924" y="2847975"/>
            <a:ext cx="414241" cy="165163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511772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615333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1718893" y="2945130"/>
            <a:ext cx="23812" cy="14573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924495" y="4499610"/>
            <a:ext cx="3902050" cy="1295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791145" y="4629150"/>
            <a:ext cx="4168750" cy="1295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PH.D. · THESIS DEFENCE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Research Scholar Name   ·   Prof. Supervisor Name   ·  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3050" b="1" i="0">
                <a:solidFill>
                  <a:schemeClr val="tx1"/>
                </a:solidFill>
                <a:latin typeface="+mj-lt"/>
              </a:rPr>
              <a:t>Deep Learning for Early Detection of Diabetic Retinopathy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PhD Thesis Defence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3400" y="39814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18000" y="39814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tx1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Few models are validated on low-cost camera images from rural clinics.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Diabetic retinopathy is a leading cause of preventable blindness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Screening needs specialists who are scarce outside cities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Automated screening could reach far more patients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Can a lightweight model match specialist grading?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robust is it to low-quality images?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Does it help clinicians in real screening camps?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Collect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Images from partner clinics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Label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Graded by two specialists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Compact CNN with augmentation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Field trial in screening camps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retinal images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partner clinics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field camps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model matched specialists, and the combination performed best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Model reaches specialist level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on low-cost cameras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Clinicians trust it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Matched specialists overall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image-quality check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Trust grew with explanations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labelled rural-clinic image set.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compact, accurate classifier.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Field validation in real camps.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Single region; needs wider validation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Image quality varies across devices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Long-term outcome tracking is future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260">
  <a:themeElements>
    <a:clrScheme name="Morphiq viva-260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viva-260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Learning for Early Detection of Diabetic Retinopathy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