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Correlation (R²)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Raw sensor</c:v>
                </c:pt>
                <c:pt idx="1">
                  <c:v>Linear model</c:v>
                </c:pt>
                <c:pt idx="2">
                  <c:v>ML model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0.62</c:v>
                </c:pt>
                <c:pt idx="1">
                  <c:v>0.81</c:v>
                </c:pt>
                <c:pt idx="2">
                  <c:v>0.91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sp>
        <p:nvSpPr>
          <p:cNvPr id="5" name="Freeform 4"/>
          <p:cNvSpPr/>
          <p:nvPr/>
        </p:nvSpPr>
        <p:spPr>
          <a:xfrm>
            <a:off x="8338414" y="1104900"/>
            <a:ext cx="2799892" cy="685800"/>
          </a:xfrm>
          <a:custGeom>
            <a:avLst/>
            <a:gdLst/>
            <a:ahLst/>
            <a:cxnLst/>
            <a:rect l="l" t="t" r="r" b="b"/>
            <a:pathLst>
              <a:path w="2799892" h="685800">
                <a:moveTo>
                  <a:pt x="0" y="685800"/>
                </a:moveTo>
                <a:lnTo>
                  <a:pt x="1399946" y="0"/>
                </a:lnTo>
                <a:lnTo>
                  <a:pt x="2799892" y="685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19364" y="1790700"/>
            <a:ext cx="2837993" cy="171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01461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6196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3758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1321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44284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0478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08041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5603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587107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4760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2323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798861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29931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29043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6605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41684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872754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93325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008881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084507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62214" y="3710940"/>
            <a:ext cx="2952293" cy="1371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28864" y="3848100"/>
            <a:ext cx="3218993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M.TECH · THESIS DEFENCE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Research Scholar Name   ·   Prof. Supervisor Name   ·   Electronics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050" b="1" i="0">
                <a:solidFill>
                  <a:schemeClr val="tx1"/>
                </a:solidFill>
                <a:latin typeface="+mj-lt"/>
              </a:rPr>
              <a:t>Low-Cost IoT Air Quality Monitoring Network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M.Tech Thesis Defence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47625" cy="1866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26400" y="1885950"/>
            <a:ext cx="47625" cy="18669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3981450"/>
            <a:ext cx="47625" cy="1866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94200" y="39814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47625" cy="396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Low-cost sensors drift and need calibration before city-scale use.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Urban air quality varies street by street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Official monitors are few and costly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Low-cost sensors could fill the gaps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accurate are calibrated low-cost sensors?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Can a mesh network cover a campus?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calibration model works best?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Methodology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12 sensor nodes</a:t>
            </a:r>
          </a:p>
        </p:txBody>
      </p:sp>
      <p:sp>
        <p:nvSpPr>
          <p:cNvPr id="8" name="Oval 7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Co-locate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Next to a reference monitor</a:t>
            </a:r>
          </a:p>
        </p:txBody>
      </p:sp>
      <p:sp>
        <p:nvSpPr>
          <p:cNvPr id="13" name="Oval 12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Calibrate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Regression and ML models</a:t>
            </a:r>
          </a:p>
        </p:txBody>
      </p:sp>
      <p:sp>
        <p:nvSpPr>
          <p:cNvPr id="18" name="Oval 17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Campus-wide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sensor nodes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months of data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reference station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Findings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Agreement with the reference monitor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Calibration improves accuracy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Mesh covers the campus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ML beats linear models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What we found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R² rose to 0.91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95% data delivery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ML model performed best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Contribution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low-cost node design.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Method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Calibration pipeline.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Campus air map.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One season only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Single campus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Sensor ageing not studied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Research Scholar Name   ·   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263">
  <a:themeElements>
    <a:clrScheme name="Morphiq viva-263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viva-263">
      <a:majorFont>
        <a:latin typeface="Libre Baskervill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Low-Cost IoT Air Quality Monitoring Network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