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Particles per litre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Pre-monsoon</c:v>
                </c:pt>
                <c:pt idx="1">
                  <c:v>Monsoon</c:v>
                </c:pt>
                <c:pt idx="2">
                  <c:v>Post-monsoon</c:v>
                </c:pt>
                <c:pt idx="3">
                  <c:v>Winter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61</c:v>
                </c:pt>
                <c:pt idx="2">
                  <c:v>44</c:v>
                </c:pt>
                <c:pt idx="3">
                  <c:v>32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8165714" y="0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9078651" y="504690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991588" y="0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7252777" y="1514071"/>
            <a:ext cx="866120" cy="947582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8165714" y="1009381"/>
            <a:ext cx="866120" cy="947582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991588" y="100938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6339840" y="201876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252777" y="252345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8165714" y="2018761"/>
            <a:ext cx="866120" cy="947582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078651" y="2523451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6339840" y="302814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252777" y="353283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165714" y="302814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078651" y="3532832"/>
            <a:ext cx="866120" cy="947582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991588" y="302814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6339840" y="4037522"/>
            <a:ext cx="866120" cy="947582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252777" y="454221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165714" y="4037522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6339840" y="504690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7252777" y="555159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8165714" y="5046903"/>
            <a:ext cx="866120" cy="947582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9991588" y="5046903"/>
            <a:ext cx="866120" cy="947582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M.SC. · THESIS DEFENCE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Environmental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2700" b="1" i="0">
                <a:solidFill>
                  <a:schemeClr val="tx1"/>
                </a:solidFill>
                <a:latin typeface="+mj-lt"/>
              </a:rPr>
              <a:t>Microplastics in Urban Lakes: Sources and Seasonal Trends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M.Sc. Dissertation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180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02600" y="16573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18000" y="3981450"/>
            <a:ext cx="35560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53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seasonal study exists for lakes in our city.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Microplastics are now found in most freshwater bodies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lakes receive runoff and untreated wastewater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Local data on concentrations is scarce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are the concentrations across seasons?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sources contribute most?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 concentrations differ by lake use?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Monthly water and sediment samples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Extract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Density separation and filtration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Identify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Microscopy and spectroscopy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Statistics by season and site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Concentrations peaked in the monsoon as runoff increased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Monsoon raises counts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Fibres dominate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Recreational lakes worse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Confirmed monsoon peak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Fibres and fragments equal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Inlet sites worst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First seasonal baseline for the city.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Method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Low-cost lab protocol.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Policy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Evidence for drain screening.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482">
  <a:themeElements>
    <a:clrScheme name="Morphiq viva-482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viva-482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Microplastics in Urban Lakes: Sources and Seasonal Trends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