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Sensitivity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Specialist</c:v>
                </c:pt>
                <c:pt idx="1">
                  <c:v>Model</c:v>
                </c:pt>
                <c:pt idx="2">
                  <c:v>Model + clinician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89</c:v>
                </c:pt>
                <c:pt idx="1">
                  <c:v>91</c:v>
                </c:pt>
                <c:pt idx="2">
                  <c:v>95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DEEP LEARNING FOR EARLY DETECTION OF DIABETIC RE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DEEP LEARNING FOR EARLY DETECTION OF DIABETIC RE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DEEP LEARNING FOR EARLY DETECTION OF DIABETIC RE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DEEP LEARNING FOR EARLY DETECTION OF DIABETIC RE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348740" y="5400675"/>
            <a:ext cx="9494520" cy="323850"/>
          </a:xfrm>
          <a:custGeom>
            <a:avLst/>
            <a:gdLst/>
            <a:ahLst/>
            <a:cxnLst/>
            <a:rect l="l" t="t" r="r" b="b"/>
            <a:pathLst>
              <a:path w="9494520" h="323850">
                <a:moveTo>
                  <a:pt x="0" y="323850"/>
                </a:moveTo>
                <a:lnTo>
                  <a:pt x="4747260" y="0"/>
                </a:lnTo>
                <a:lnTo>
                  <a:pt x="9494520" y="3238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329690" y="5724525"/>
            <a:ext cx="9532620" cy="809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7986" y="5805488"/>
            <a:ext cx="1090108" cy="82581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36008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08535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681062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34466" y="5805488"/>
            <a:ext cx="1090108" cy="82581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52488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725015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997542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50946" y="5805488"/>
            <a:ext cx="1090108" cy="82581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768968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041495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14022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867426" y="5805488"/>
            <a:ext cx="1090108" cy="82581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85448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357975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630502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183906" y="5805488"/>
            <a:ext cx="1090108" cy="82581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401928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674455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946982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272540" y="6631305"/>
            <a:ext cx="9646920" cy="6477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39190" y="6696075"/>
            <a:ext cx="9913620" cy="6477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PH.D. · THESIS DEFENCE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Research Scholar Name   ·   Prof. Supervisor Name   ·  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350" b="1" i="0">
                <a:solidFill>
                  <a:schemeClr val="tx1"/>
                </a:solidFill>
                <a:latin typeface="+mj-lt"/>
              </a:rPr>
              <a:t>Deep Learning for Early Detection of Diabetic Retinopathy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PhD Thesis Defence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39814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94200" y="3981450"/>
            <a:ext cx="3403600" cy="1866900"/>
          </a:xfrm>
          <a:prstGeom prst="roundRect">
            <a:avLst>
              <a:gd name="adj" fmla="val 408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204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Few models are validated on low-cost camera images from rural clinics.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Diabetic retinopathy is a leading cause of preventable blindness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Screening needs specialists who are scarce outside cities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Automated screening could reach far more patients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13220" y="685800"/>
            <a:ext cx="4861560" cy="1371600"/>
          </a:xfrm>
          <a:custGeom>
            <a:avLst/>
            <a:gdLst/>
            <a:ahLst/>
            <a:cxnLst/>
            <a:rect l="l" t="t" r="r" b="b"/>
            <a:pathLst>
              <a:path w="4861560" h="1371600">
                <a:moveTo>
                  <a:pt x="0" y="1371600"/>
                </a:moveTo>
                <a:lnTo>
                  <a:pt x="2430780" y="0"/>
                </a:lnTo>
                <a:lnTo>
                  <a:pt x="4861560" y="1371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694170" y="2057400"/>
            <a:ext cx="4899660" cy="342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5499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66400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0026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93653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1323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2224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5850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9477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87147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98048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11674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25301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02971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13872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27498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41125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18795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29696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43322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56949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37020" y="5897880"/>
            <a:ext cx="5013960" cy="2743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03670" y="6172200"/>
            <a:ext cx="5280660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Can a lightweight model match specialist grading?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robust is it to low-quality images?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Does it help clinicians in real screening camps?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13220" y="685800"/>
            <a:ext cx="4861560" cy="1371600"/>
          </a:xfrm>
          <a:custGeom>
            <a:avLst/>
            <a:gdLst/>
            <a:ahLst/>
            <a:cxnLst/>
            <a:rect l="l" t="t" r="r" b="b"/>
            <a:pathLst>
              <a:path w="4861560" h="1371600">
                <a:moveTo>
                  <a:pt x="0" y="1371600"/>
                </a:moveTo>
                <a:lnTo>
                  <a:pt x="2430780" y="0"/>
                </a:lnTo>
                <a:lnTo>
                  <a:pt x="4861560" y="1371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694170" y="2057400"/>
            <a:ext cx="4899660" cy="342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5499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66400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0026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93653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1323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2224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5850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9477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87147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98048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11674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25301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02971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13872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27498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41125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18795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29696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43322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56949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37020" y="5897880"/>
            <a:ext cx="5013960" cy="2743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03670" y="6172200"/>
            <a:ext cx="5280660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Methodology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Collect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Images from partner clinics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Label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Graded by two specialists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Compact CNN with augmentation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Validate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Field trial in screening camps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18,000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retinal images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partner clinics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field camps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13220" y="685800"/>
            <a:ext cx="4861560" cy="1371600"/>
          </a:xfrm>
          <a:custGeom>
            <a:avLst/>
            <a:gdLst/>
            <a:ahLst/>
            <a:cxnLst/>
            <a:rect l="l" t="t" r="r" b="b"/>
            <a:pathLst>
              <a:path w="4861560" h="1371600">
                <a:moveTo>
                  <a:pt x="0" y="1371600"/>
                </a:moveTo>
                <a:lnTo>
                  <a:pt x="2430780" y="0"/>
                </a:lnTo>
                <a:lnTo>
                  <a:pt x="4861560" y="1371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694170" y="2057400"/>
            <a:ext cx="4899660" cy="342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5499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66400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0026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93653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1323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2224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5850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9477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87147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98048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11674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25301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02971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13872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27498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41125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18795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29696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43322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56949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37020" y="5897880"/>
            <a:ext cx="5013960" cy="2743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03670" y="6172200"/>
            <a:ext cx="5280660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Findings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model matched specialists, and the combination performed best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Model reaches specialist level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Works on low-cost cameras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Clinicians trust it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What we found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Matched specialists overall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Needs image-quality check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Trust grew with explanations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13220" y="685800"/>
            <a:ext cx="4861560" cy="1371600"/>
          </a:xfrm>
          <a:custGeom>
            <a:avLst/>
            <a:gdLst/>
            <a:ahLst/>
            <a:cxnLst/>
            <a:rect l="l" t="t" r="r" b="b"/>
            <a:pathLst>
              <a:path w="4861560" h="1371600">
                <a:moveTo>
                  <a:pt x="0" y="1371600"/>
                </a:moveTo>
                <a:lnTo>
                  <a:pt x="2430780" y="0"/>
                </a:lnTo>
                <a:lnTo>
                  <a:pt x="4861560" y="1371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694170" y="2057400"/>
            <a:ext cx="4899660" cy="342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5499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66400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0026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93653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1323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2224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5850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9477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87147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98048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11674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25301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02971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13872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27498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41125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187953" y="2400300"/>
            <a:ext cx="545054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29696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43322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56949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37020" y="5897880"/>
            <a:ext cx="5013960" cy="2743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03670" y="6172200"/>
            <a:ext cx="5280660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Contribution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Dataset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labelled rural-clinic image set.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compact, accurate classifier.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Evidence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Field validation in real camps.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Single region; needs wider validation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Image quality varies across devices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Long-term outcome tracking is future work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Research Scholar Name   ·   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481">
  <a:themeElements>
    <a:clrScheme name="Morphiq viva-481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viva-481">
      <a:majorFont>
        <a:latin typeface="PT Serif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Learning for Early Detection of Diabetic Retinopathy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