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 (R²)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Raw sensor</c:v>
                </c:pt>
                <c:pt idx="1">
                  <c:v>Linear model</c:v>
                </c:pt>
                <c:pt idx="2">
                  <c:v>ML model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0.62</c:v>
                </c:pt>
                <c:pt idx="1">
                  <c:v>0.81</c:v>
                </c:pt>
                <c:pt idx="2">
                  <c:v>0.91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H="1">
            <a:off x="10834688" y="55245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>
            <a:off x="10406062" y="5895700"/>
            <a:ext cx="428626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 flipV="1">
            <a:off x="10191750" y="55245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10191750" y="51533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406062" y="5153300"/>
            <a:ext cx="428626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834688" y="51533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1049000" y="5524500"/>
            <a:ext cx="30861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>
            <a:off x="10251758" y="5895700"/>
            <a:ext cx="154304" cy="26726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10251758" y="4886036"/>
            <a:ext cx="154304" cy="26726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10937558" y="5413058"/>
            <a:ext cx="222885" cy="22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723245" y="5784258"/>
            <a:ext cx="222885" cy="2228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294620" y="5784258"/>
            <a:ext cx="222885" cy="22288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80308" y="5413058"/>
            <a:ext cx="222885" cy="2228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294620" y="5041857"/>
            <a:ext cx="222885" cy="22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723245" y="5041857"/>
            <a:ext cx="222885" cy="2228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80458" y="5447348"/>
            <a:ext cx="154305" cy="1543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74605" y="6085812"/>
            <a:ext cx="154305" cy="1543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174605" y="4808883"/>
            <a:ext cx="154305" cy="1543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M.TECH · THESIS DEFENCE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Electronics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Low-Cost IoT Air Quality Monitoring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M.Tech Thesis Defence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6573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16573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102600" y="1657350"/>
            <a:ext cx="3556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33400" y="3981450"/>
            <a:ext cx="35560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318000" y="39814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RESEARCH GAP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Low-cost sensors drift and need calibration before city-scale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air quality varies street by street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Official monitors are few and costly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sensors could fill the gaps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accurate are calibrated low-cost sensors?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mesh network cover a campus?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calibration model works best?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12 sensor nodes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Co-locate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to a reference monitor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Regression and ML models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Campus-wide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sensor nodes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months of data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reference 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Agreement with the reference monitor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Hypotheses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Calibration improves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Mesh covers the campus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ML beats linear models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R² rose to 0.91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95% data delivery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ML model performed best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low-cost node design.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Calibration pipeline.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Campus air map.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season only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Single campus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Sensor ageing not studied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5000">
  <a:themeElements>
    <a:clrScheme name="Morphiq viva-5000">
      <a:dk1>
        <a:srgbClr val="EEF3EC"/>
      </a:dk1>
      <a:lt1>
        <a:srgbClr val="0F1F17"/>
      </a:lt1>
      <a:dk2>
        <a:srgbClr val="9FB3A6"/>
      </a:dk2>
      <a:lt2>
        <a:srgbClr val="183026"/>
      </a:lt2>
      <a:accent1>
        <a:srgbClr val="7BD389"/>
      </a:accent1>
      <a:accent2>
        <a:srgbClr val="F2C14E"/>
      </a:accent2>
      <a:accent3>
        <a:srgbClr val="E07A5F"/>
      </a:accent3>
      <a:accent4>
        <a:srgbClr val="6FB1C7"/>
      </a:accent4>
      <a:accent5>
        <a:srgbClr val="223F2C"/>
      </a:accent5>
      <a:accent6>
        <a:srgbClr val="334139"/>
      </a:accent6>
      <a:hlink>
        <a:srgbClr val="7BD389"/>
      </a:hlink>
      <a:folHlink>
        <a:srgbClr val="F2C14E"/>
      </a:folHlink>
    </a:clrScheme>
    <a:fontScheme name="Morphiq viva-5000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Low-Cost IoT Air Quality Monitoring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