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ANANYA &amp; ROHAN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ANANYA &amp; ROHAN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ANANYA &amp; ROHAN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ANANYA &amp; ROHAN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5120" y="524889"/>
            <a:ext cx="3413760" cy="29041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39597" y="1163793"/>
            <a:ext cx="2184806" cy="226520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0624" y="1686533"/>
            <a:ext cx="682752" cy="6827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662152"/>
            <a:ext cx="3413760" cy="27668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03597" y="1270859"/>
            <a:ext cx="2184806" cy="2158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54624" y="1768891"/>
            <a:ext cx="682752" cy="68275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53120" y="809577"/>
            <a:ext cx="3413760" cy="261942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067597" y="1385850"/>
            <a:ext cx="2184806" cy="204315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18624" y="1857346"/>
            <a:ext cx="682752" cy="68275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12 December 2026   ·   Sunbagh Palace, Jaipur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 spc="50">
                <a:solidFill>
                  <a:schemeClr val="tx1"/>
                </a:solidFill>
                <a:latin typeface="+mj-lt"/>
              </a:rPr>
              <a:t>ANANYA &amp; ROHAN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Wedding celebrations in Jaipur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Two hearts, two families, one beautiful journey.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Together with their families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BEGAN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We met at a college fest in Pune.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borrowed umbrella, a shared auto ride, and seven years later, here we are. We would love you to celebrate with 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EVENTS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 Dec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Mehendi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Afternoon, garden lawn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 Dec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Sangeet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Evening, ballroom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12 Dec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Haldi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Morning, courtyard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12 Dec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Pheras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Evening, mandap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TRADITIONS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Mehendi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Henna, music and laughter.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Haldi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Turmeric blessings for the couple.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Pheras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Seven vows around the sacred fire.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ITINERARY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Date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Dress code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Mehendi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11 Dec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Green and yellow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Sangeet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11 Dec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Indo-western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12 Dec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Traditional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MEMORIES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FAMILIES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Sharma family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BRIDE'S PARENTS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Jaipur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Mehta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GROOM'S PARENTS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Pune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Siblings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WITH LOVE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Aarav, Isha and Kabir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GETTING THERE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air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airport is 25 minutes away.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Rooms reserved at the venue.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Shuttles between hotel and venue.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GUEST NOTES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Please RSVP by 15 November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Children are warmly welcome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Your presence is the gift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Share photos with #AnanyaWedsRohan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BIG DAY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days of celebration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unforgettable wedding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1904" y="1588143"/>
            <a:ext cx="1536192" cy="526985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128419" y="2747512"/>
            <a:ext cx="983163" cy="41104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66381" y="3696086"/>
            <a:ext cx="307238" cy="3072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80704" y="745539"/>
            <a:ext cx="1536192" cy="611246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957219" y="2090280"/>
            <a:ext cx="983163" cy="47677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95181" y="3190523"/>
            <a:ext cx="307238" cy="3072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509504" y="1146192"/>
            <a:ext cx="1536192" cy="57118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786019" y="2402790"/>
            <a:ext cx="983163" cy="445521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23981" y="3430915"/>
            <a:ext cx="307238" cy="3072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Ananya &amp; Rohan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 spc="5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29">
  <a:themeElements>
    <a:clrScheme name="Morphiq wedding-129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wedding-129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Ananya &amp; Rohan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